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</p:sldMasterIdLst>
  <p:notesMasterIdLst>
    <p:notesMasterId r:id="rId20"/>
  </p:notesMasterIdLst>
  <p:sldIdLst>
    <p:sldId id="256" r:id="rId2"/>
    <p:sldId id="257" r:id="rId3"/>
    <p:sldId id="258" r:id="rId4"/>
    <p:sldId id="308" r:id="rId5"/>
    <p:sldId id="309" r:id="rId6"/>
    <p:sldId id="310" r:id="rId7"/>
    <p:sldId id="304" r:id="rId8"/>
    <p:sldId id="281" r:id="rId9"/>
    <p:sldId id="284" r:id="rId10"/>
    <p:sldId id="262" r:id="rId11"/>
    <p:sldId id="279" r:id="rId12"/>
    <p:sldId id="305" r:id="rId13"/>
    <p:sldId id="306" r:id="rId14"/>
    <p:sldId id="311" r:id="rId15"/>
    <p:sldId id="282" r:id="rId16"/>
    <p:sldId id="283" r:id="rId17"/>
    <p:sldId id="312" r:id="rId18"/>
    <p:sldId id="285" r:id="rId19"/>
  </p:sldIdLst>
  <p:sldSz cx="9144000" cy="5143500" type="screen16x9"/>
  <p:notesSz cx="6858000" cy="9144000"/>
  <p:embeddedFontLst>
    <p:embeddedFont>
      <p:font typeface="HY견명조" panose="02030600000101010101" pitchFamily="18" charset="-127"/>
      <p:regular r:id="rId21"/>
    </p:embeddedFont>
    <p:embeddedFont>
      <p:font typeface="맑은 고딕" panose="020B0503020000020004" pitchFamily="50" charset="-127"/>
      <p:regular r:id="rId22"/>
      <p:bold r:id="rId23"/>
    </p:embeddedFont>
    <p:embeddedFont>
      <p:font typeface="Ubuntu" panose="020B0600000101010101" charset="0"/>
      <p:regular r:id="rId24"/>
      <p:bold r:id="rId25"/>
      <p:italic r:id="rId26"/>
      <p:boldItalic r:id="rId27"/>
    </p:embeddedFont>
    <p:embeddedFont>
      <p:font typeface="Bodoni" panose="020B0600000101010101" charset="0"/>
      <p:regular r:id="rId28"/>
      <p:bold r:id="rId29"/>
      <p:italic r:id="rId30"/>
      <p:boldItalic r:id="rId31"/>
    </p:embeddedFont>
    <p:embeddedFont>
      <p:font typeface="Arvo" panose="020B0600000101010101" charset="0"/>
      <p:regular r:id="rId32"/>
      <p:bold r:id="rId33"/>
      <p:italic r:id="rId34"/>
      <p:boldItalic r:id="rId35"/>
    </p:embeddedFont>
    <p:embeddedFont>
      <p:font typeface="Ubuntu Light" panose="020B0600000101010101" charset="0"/>
      <p:regular r:id="rId36"/>
      <p:bold r:id="rId37"/>
      <p:italic r:id="rId38"/>
      <p:boldItalic r:id="rId39"/>
    </p:embeddedFont>
    <p:embeddedFont>
      <p:font typeface="HY신명조" panose="02030600000101010101" pitchFamily="18" charset="-127"/>
      <p:regular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>
          <p15:clr>
            <a:srgbClr val="A4A3A4"/>
          </p15:clr>
        </p15:guide>
        <p15:guide id="2" orient="horz" pos="3053">
          <p15:clr>
            <a:srgbClr val="A4A3A4"/>
          </p15:clr>
        </p15:guide>
        <p15:guide id="3" orient="horz" pos="2871">
          <p15:clr>
            <a:srgbClr val="A4A3A4"/>
          </p15:clr>
        </p15:guide>
        <p15:guide id="4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71AFCE5-FB3D-4404-B67A-C128A316CEBA}">
  <a:tblStyle styleId="{671AFCE5-FB3D-4404-B67A-C128A316CEB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4990A8F1-FF7E-4A45-A3BE-850A179AFF77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41" d="100"/>
          <a:sy n="141" d="100"/>
        </p:scale>
        <p:origin x="138" y="306"/>
      </p:cViewPr>
      <p:guideLst>
        <p:guide orient="horz"/>
        <p:guide orient="horz" pos="3053"/>
        <p:guide orient="horz" pos="2871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9" Type="http://schemas.openxmlformats.org/officeDocument/2006/relationships/font" Target="fonts/font19.fntdata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font" Target="fonts/font17.fntdata"/><Relationship Id="rId40" Type="http://schemas.openxmlformats.org/officeDocument/2006/relationships/font" Target="fonts/font20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font" Target="fonts/font1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font" Target="fonts/font15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font" Target="fonts/font1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442eb61d9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442eb61d9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g442eb61d9d_0_5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5" name="Google Shape;755;g442eb61d9d_0_5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39380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g442eb61d9d_0_5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5" name="Google Shape;755;g442eb61d9d_0_5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80912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g442eb61d9d_0_5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4" name="Google Shape;824;g442eb61d9d_0_5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g442eb61d9d_0_5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9" name="Google Shape;839;g442eb61d9d_0_5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g442eb61d9d_0_5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1" name="Google Shape;791;g442eb61d9d_0_5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05847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g442eb61d9d_0_7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3" name="Google Shape;913;g442eb61d9d_0_7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442eb61d9d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442eb61d9d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442eb61d9d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442eb61d9d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442eb61d9d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442eb61d9d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87436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g442eb61d9d_0_5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1" name="Google Shape;791;g442eb61d9d_0_5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g442eb61d9d_0_6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2" name="Google Shape;862;g442eb61d9d_0_6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442eb61d9d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442eb61d9d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g442eb61d9d_0_5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5" name="Google Shape;755;g442eb61d9d_0_5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g442eb61d9d_0_5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5" name="Google Shape;755;g442eb61d9d_0_5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77087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 slide" type="title">
  <p:cSld name="TITLE"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676300" y="321200"/>
            <a:ext cx="4803327" cy="408146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</a:endParaRPr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1610650" y="1856275"/>
            <a:ext cx="6157800" cy="875700"/>
          </a:xfrm>
          <a:prstGeom prst="rect">
            <a:avLst/>
          </a:prstGeom>
          <a:ln w="38100" cap="flat" cmpd="sng">
            <a:solidFill>
              <a:srgbClr val="53535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yan with title and text ">
  <p:cSld name="CUSTOM_2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3"/>
          <p:cNvSpPr/>
          <p:nvPr/>
        </p:nvSpPr>
        <p:spPr>
          <a:xfrm>
            <a:off x="0" y="1027350"/>
            <a:ext cx="9144000" cy="308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23"/>
          <p:cNvSpPr txBox="1">
            <a:spLocks noGrp="1"/>
          </p:cNvSpPr>
          <p:nvPr>
            <p:ph type="title"/>
          </p:nvPr>
        </p:nvSpPr>
        <p:spPr>
          <a:xfrm>
            <a:off x="4696275" y="1725450"/>
            <a:ext cx="3055500" cy="111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58" name="Google Shape;158;p23"/>
          <p:cNvSpPr txBox="1">
            <a:spLocks noGrp="1"/>
          </p:cNvSpPr>
          <p:nvPr>
            <p:ph type="subTitle" idx="1"/>
          </p:nvPr>
        </p:nvSpPr>
        <p:spPr>
          <a:xfrm>
            <a:off x="4696275" y="2839950"/>
            <a:ext cx="2770200" cy="5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yan with title and text  1">
  <p:cSld name="CUSTOM_2_1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4"/>
          <p:cNvSpPr/>
          <p:nvPr/>
        </p:nvSpPr>
        <p:spPr>
          <a:xfrm>
            <a:off x="0" y="1027350"/>
            <a:ext cx="9144000" cy="308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24"/>
          <p:cNvSpPr txBox="1">
            <a:spLocks noGrp="1"/>
          </p:cNvSpPr>
          <p:nvPr>
            <p:ph type="title"/>
          </p:nvPr>
        </p:nvSpPr>
        <p:spPr>
          <a:xfrm>
            <a:off x="1630100" y="1725450"/>
            <a:ext cx="3055500" cy="111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63" name="Google Shape;163;p24"/>
          <p:cNvSpPr txBox="1">
            <a:spLocks noGrp="1"/>
          </p:cNvSpPr>
          <p:nvPr>
            <p:ph type="subTitle" idx="1"/>
          </p:nvPr>
        </p:nvSpPr>
        <p:spPr>
          <a:xfrm>
            <a:off x="1915400" y="2839950"/>
            <a:ext cx="2770200" cy="5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with frame  1">
  <p:cSld name="BLANK_1_1_1_1">
    <p:bg>
      <p:bgPr>
        <a:solidFill>
          <a:schemeClr val="accent1"/>
        </a:solidFill>
        <a:effectLst/>
      </p:bgPr>
    </p:bg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7"/>
          <p:cNvSpPr/>
          <p:nvPr/>
        </p:nvSpPr>
        <p:spPr>
          <a:xfrm>
            <a:off x="406950" y="416250"/>
            <a:ext cx="8330100" cy="4311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27"/>
          <p:cNvSpPr txBox="1">
            <a:spLocks noGrp="1"/>
          </p:cNvSpPr>
          <p:nvPr>
            <p:ph type="title"/>
          </p:nvPr>
        </p:nvSpPr>
        <p:spPr>
          <a:xfrm>
            <a:off x="783525" y="621500"/>
            <a:ext cx="76182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Content" type="secHead">
  <p:cSld name="SECTION_HEADER">
    <p:bg>
      <p:bgPr>
        <a:solidFill>
          <a:schemeClr val="lt1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4698275" y="189950"/>
            <a:ext cx="5311200" cy="111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4696224" y="1709442"/>
            <a:ext cx="3367200" cy="5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>
            <a:endParaRPr/>
          </a:p>
        </p:txBody>
      </p:sp>
      <p:sp>
        <p:nvSpPr>
          <p:cNvPr id="16" name="Google Shape;16;p3"/>
          <p:cNvSpPr/>
          <p:nvPr/>
        </p:nvSpPr>
        <p:spPr>
          <a:xfrm>
            <a:off x="4572000" y="429350"/>
            <a:ext cx="2772000" cy="6357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</a:endParaRPr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2"/>
          </p:nvPr>
        </p:nvSpPr>
        <p:spPr>
          <a:xfrm>
            <a:off x="4696225" y="1198788"/>
            <a:ext cx="5311200" cy="68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3"/>
          </p:nvPr>
        </p:nvSpPr>
        <p:spPr>
          <a:xfrm>
            <a:off x="4696224" y="2836672"/>
            <a:ext cx="3367200" cy="5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title" idx="4"/>
          </p:nvPr>
        </p:nvSpPr>
        <p:spPr>
          <a:xfrm>
            <a:off x="4696225" y="2326013"/>
            <a:ext cx="5311200" cy="68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ubTitle" idx="5"/>
          </p:nvPr>
        </p:nvSpPr>
        <p:spPr>
          <a:xfrm>
            <a:off x="4696224" y="3967490"/>
            <a:ext cx="3367200" cy="5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title" idx="6"/>
          </p:nvPr>
        </p:nvSpPr>
        <p:spPr>
          <a:xfrm>
            <a:off x="4696225" y="3453254"/>
            <a:ext cx="5311200" cy="68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/>
          <p:nvPr/>
        </p:nvSpPr>
        <p:spPr>
          <a:xfrm>
            <a:off x="0" y="0"/>
            <a:ext cx="28557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3"/>
          <p:cNvSpPr/>
          <p:nvPr/>
        </p:nvSpPr>
        <p:spPr>
          <a:xfrm>
            <a:off x="3582225" y="1426175"/>
            <a:ext cx="838800" cy="819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3"/>
          <p:cNvSpPr/>
          <p:nvPr/>
        </p:nvSpPr>
        <p:spPr>
          <a:xfrm>
            <a:off x="3582225" y="2553400"/>
            <a:ext cx="838800" cy="819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3"/>
          <p:cNvSpPr/>
          <p:nvPr/>
        </p:nvSpPr>
        <p:spPr>
          <a:xfrm>
            <a:off x="3582225" y="3680625"/>
            <a:ext cx="838800" cy="819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title" idx="7" hasCustomPrompt="1"/>
          </p:nvPr>
        </p:nvSpPr>
        <p:spPr>
          <a:xfrm>
            <a:off x="3372225" y="1518275"/>
            <a:ext cx="1258800" cy="63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r>
              <a:t>xx%</a:t>
            </a:r>
          </a:p>
        </p:txBody>
      </p:sp>
      <p:sp>
        <p:nvSpPr>
          <p:cNvPr id="27" name="Google Shape;27;p3"/>
          <p:cNvSpPr txBox="1">
            <a:spLocks noGrp="1"/>
          </p:cNvSpPr>
          <p:nvPr>
            <p:ph type="title" idx="8" hasCustomPrompt="1"/>
          </p:nvPr>
        </p:nvSpPr>
        <p:spPr>
          <a:xfrm>
            <a:off x="3372225" y="2645500"/>
            <a:ext cx="1258800" cy="63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r>
              <a:t>xx%</a:t>
            </a:r>
          </a:p>
        </p:txBody>
      </p:sp>
      <p:sp>
        <p:nvSpPr>
          <p:cNvPr id="28" name="Google Shape;28;p3"/>
          <p:cNvSpPr txBox="1">
            <a:spLocks noGrp="1"/>
          </p:cNvSpPr>
          <p:nvPr>
            <p:ph type="title" idx="9" hasCustomPrompt="1"/>
          </p:nvPr>
        </p:nvSpPr>
        <p:spPr>
          <a:xfrm>
            <a:off x="3372225" y="3772725"/>
            <a:ext cx="1258800" cy="63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ubtitle" userDrawn="1">
  <p:cSld name="SECTION_HEADER_1">
    <p:bg>
      <p:bgPr>
        <a:solidFill>
          <a:schemeClr val="lt1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>
            <a:spLocks noGrp="1"/>
          </p:cNvSpPr>
          <p:nvPr>
            <p:ph type="title"/>
          </p:nvPr>
        </p:nvSpPr>
        <p:spPr>
          <a:xfrm>
            <a:off x="889461" y="1294526"/>
            <a:ext cx="3055500" cy="111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slide">
  <p:cSld name="CUSTOM">
    <p:bg>
      <p:bgPr>
        <a:solidFill>
          <a:schemeClr val="lt1"/>
        </a:solid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>
            <a:spLocks noGrp="1"/>
          </p:cNvSpPr>
          <p:nvPr>
            <p:ph type="subTitle" idx="1"/>
          </p:nvPr>
        </p:nvSpPr>
        <p:spPr>
          <a:xfrm>
            <a:off x="1894475" y="1126950"/>
            <a:ext cx="5397600" cy="210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ubTitle" idx="2"/>
          </p:nvPr>
        </p:nvSpPr>
        <p:spPr>
          <a:xfrm>
            <a:off x="1894475" y="2977400"/>
            <a:ext cx="2920800" cy="5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body slide" type="tx">
  <p:cSld name="TITLE_AND_BODY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/>
          <p:nvPr/>
        </p:nvSpPr>
        <p:spPr>
          <a:xfrm>
            <a:off x="406950" y="352200"/>
            <a:ext cx="8330100" cy="4311000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title"/>
          </p:nvPr>
        </p:nvSpPr>
        <p:spPr>
          <a:xfrm>
            <a:off x="0" y="216225"/>
            <a:ext cx="3626285" cy="91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9pPr>
          </a:lstStyle>
          <a:p>
            <a:endParaRPr dirty="0"/>
          </a:p>
        </p:txBody>
      </p:sp>
      <p:sp>
        <p:nvSpPr>
          <p:cNvPr id="53" name="Google Shape;53;p8"/>
          <p:cNvSpPr txBox="1">
            <a:spLocks noGrp="1"/>
          </p:cNvSpPr>
          <p:nvPr>
            <p:ph type="body" idx="1"/>
          </p:nvPr>
        </p:nvSpPr>
        <p:spPr>
          <a:xfrm>
            <a:off x="1454050" y="1904925"/>
            <a:ext cx="5877000" cy="250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2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cxnSp>
        <p:nvCxnSpPr>
          <p:cNvPr id="55" name="Google Shape;55;p8"/>
          <p:cNvCxnSpPr/>
          <p:nvPr/>
        </p:nvCxnSpPr>
        <p:spPr>
          <a:xfrm>
            <a:off x="777850" y="1130025"/>
            <a:ext cx="6762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2 columns slide 1">
  <p:cSld name="TITLE_AND_TWO_COLUMNS_2">
    <p:bg>
      <p:bgPr>
        <a:solidFill>
          <a:schemeClr val="lt1"/>
        </a:soli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2"/>
          <p:cNvSpPr/>
          <p:nvPr/>
        </p:nvSpPr>
        <p:spPr>
          <a:xfrm>
            <a:off x="406950" y="352200"/>
            <a:ext cx="8330100" cy="4311000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8" name="Google Shape;78;p12"/>
          <p:cNvCxnSpPr/>
          <p:nvPr/>
        </p:nvCxnSpPr>
        <p:spPr>
          <a:xfrm>
            <a:off x="4550550" y="1941425"/>
            <a:ext cx="0" cy="192750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0" name="Google Shape;80;p12"/>
          <p:cNvSpPr txBox="1">
            <a:spLocks noGrp="1"/>
          </p:cNvSpPr>
          <p:nvPr>
            <p:ph type="ctrTitle"/>
          </p:nvPr>
        </p:nvSpPr>
        <p:spPr>
          <a:xfrm>
            <a:off x="1113228" y="2151075"/>
            <a:ext cx="31695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subTitle" idx="1"/>
          </p:nvPr>
        </p:nvSpPr>
        <p:spPr>
          <a:xfrm>
            <a:off x="1147278" y="2756525"/>
            <a:ext cx="31014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ctrTitle" idx="2"/>
          </p:nvPr>
        </p:nvSpPr>
        <p:spPr>
          <a:xfrm>
            <a:off x="4818378" y="2151075"/>
            <a:ext cx="31695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subTitle" idx="3"/>
          </p:nvPr>
        </p:nvSpPr>
        <p:spPr>
          <a:xfrm>
            <a:off x="4852428" y="2756525"/>
            <a:ext cx="31014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84" name="Google Shape;84;p12"/>
          <p:cNvSpPr txBox="1">
            <a:spLocks noGrp="1"/>
          </p:cNvSpPr>
          <p:nvPr>
            <p:ph type="title" idx="4"/>
          </p:nvPr>
        </p:nvSpPr>
        <p:spPr>
          <a:xfrm>
            <a:off x="-11850" y="927075"/>
            <a:ext cx="91440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 &amp; some text slide 2">
  <p:cSld name="BIG_NUMBER_2">
    <p:bg>
      <p:bgPr>
        <a:solidFill>
          <a:schemeClr val="lt1"/>
        </a:solid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6"/>
          <p:cNvSpPr/>
          <p:nvPr/>
        </p:nvSpPr>
        <p:spPr>
          <a:xfrm>
            <a:off x="406950" y="352200"/>
            <a:ext cx="8330100" cy="4311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16"/>
          <p:cNvSpPr txBox="1">
            <a:spLocks noGrp="1"/>
          </p:cNvSpPr>
          <p:nvPr>
            <p:ph type="title" hasCustomPrompt="1"/>
          </p:nvPr>
        </p:nvSpPr>
        <p:spPr>
          <a:xfrm>
            <a:off x="742950" y="1238100"/>
            <a:ext cx="7729500" cy="196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6" name="Google Shape;126;p16"/>
          <p:cNvSpPr txBox="1">
            <a:spLocks noGrp="1"/>
          </p:cNvSpPr>
          <p:nvPr>
            <p:ph type="subTitle" idx="1"/>
          </p:nvPr>
        </p:nvSpPr>
        <p:spPr>
          <a:xfrm>
            <a:off x="2433300" y="3015325"/>
            <a:ext cx="42774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bg>
      <p:bgPr>
        <a:solidFill>
          <a:schemeClr val="lt1"/>
        </a:solidFill>
        <a:effectLst/>
      </p:bgPr>
    </p:bg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ite frame">
  <p:cSld name="BLANK_1_1">
    <p:bg>
      <p:bgPr>
        <a:solidFill>
          <a:schemeClr val="lt1"/>
        </a:solidFill>
        <a:effectLst/>
      </p:bgPr>
    </p:bg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9"/>
          <p:cNvSpPr/>
          <p:nvPr/>
        </p:nvSpPr>
        <p:spPr>
          <a:xfrm>
            <a:off x="406950" y="416250"/>
            <a:ext cx="8330100" cy="4311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buntu"/>
              <a:buNone/>
              <a:defRPr sz="2400"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Char char="●"/>
              <a:defRPr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Char char="○"/>
              <a:defRPr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marL="1371600" lvl="2" indent="-3111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Char char="■"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marL="1828800" lvl="3" indent="-3111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Char char="●"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Char char="○"/>
              <a:defRPr sz="12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Char char="■"/>
              <a:defRPr sz="12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marL="3200400" lvl="6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Char char="●"/>
              <a:defRPr sz="11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marL="3657600" lvl="7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Char char="○"/>
              <a:defRPr sz="11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marL="4114800" lvl="8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Ubuntu Light"/>
              <a:buChar char="■"/>
              <a:defRPr sz="10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endParaRPr/>
          </a:p>
        </p:txBody>
      </p:sp>
      <p:sp>
        <p:nvSpPr>
          <p:cNvPr id="2" name="TextBox 1"/>
          <p:cNvSpPr txBox="1"/>
          <p:nvPr userDrawn="1"/>
        </p:nvSpPr>
        <p:spPr>
          <a:xfrm>
            <a:off x="7979080" y="4646332"/>
            <a:ext cx="11649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 smtClean="0">
                <a:solidFill>
                  <a:schemeClr val="accent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암기</a:t>
            </a:r>
            <a:r>
              <a:rPr lang="ko-KR" altLang="en-US" sz="800" b="1" dirty="0" smtClean="0">
                <a:solidFill>
                  <a:schemeClr val="accent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의</a:t>
            </a:r>
            <a:r>
              <a:rPr lang="ko-KR" altLang="en-US" sz="1000" b="1" dirty="0" smtClean="0">
                <a:solidFill>
                  <a:schemeClr val="accent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 정석</a:t>
            </a:r>
            <a:endParaRPr lang="ko-KR" altLang="en-US" sz="1000" b="1" dirty="0">
              <a:solidFill>
                <a:schemeClr val="accent1"/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3" r:id="rId4"/>
    <p:sldLayoutId id="2147483654" r:id="rId5"/>
    <p:sldLayoutId id="2147483658" r:id="rId6"/>
    <p:sldLayoutId id="2147483662" r:id="rId7"/>
    <p:sldLayoutId id="2147483664" r:id="rId8"/>
    <p:sldLayoutId id="2147483665" r:id="rId9"/>
    <p:sldLayoutId id="2147483669" r:id="rId10"/>
    <p:sldLayoutId id="2147483670" r:id="rId11"/>
    <p:sldLayoutId id="2147483673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13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13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11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13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memorytraining.cf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2"/>
          <p:cNvSpPr txBox="1">
            <a:spLocks noGrp="1"/>
          </p:cNvSpPr>
          <p:nvPr>
            <p:ph type="ctrTitle"/>
          </p:nvPr>
        </p:nvSpPr>
        <p:spPr>
          <a:xfrm>
            <a:off x="1861930" y="1856275"/>
            <a:ext cx="5906520" cy="8757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lnSpc>
                <a:spcPct val="115000"/>
              </a:lnSpc>
              <a:buSzPts val="1100"/>
            </a:pPr>
            <a:r>
              <a:rPr lang="ko-KR" altLang="en-US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암기</a:t>
            </a:r>
            <a:r>
              <a:rPr lang="ko-KR" altLang="en-US" sz="3200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의 </a:t>
            </a:r>
            <a:r>
              <a:rPr lang="ko-KR" altLang="en-US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정석</a:t>
            </a:r>
            <a:endParaRPr dirty="0">
              <a:latin typeface="+mj-ea"/>
              <a:ea typeface="+mj-ea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605669" y="3266659"/>
            <a:ext cx="1904363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b="1" dirty="0" smtClean="0">
                <a:latin typeface="+mn-ea"/>
                <a:ea typeface="+mn-ea"/>
              </a:rPr>
              <a:t>1</a:t>
            </a:r>
            <a:r>
              <a:rPr lang="ko-KR" altLang="en-US" sz="2400" b="1" dirty="0" smtClean="0">
                <a:latin typeface="+mn-ea"/>
                <a:ea typeface="+mn-ea"/>
              </a:rPr>
              <a:t>팀</a:t>
            </a:r>
            <a:endParaRPr lang="en-US" altLang="ko-KR" sz="2400" b="1" dirty="0" smtClean="0">
              <a:latin typeface="+mn-ea"/>
              <a:ea typeface="+mn-ea"/>
            </a:endParaRPr>
          </a:p>
          <a:p>
            <a:pPr algn="r"/>
            <a:endParaRPr lang="en-US" altLang="ko-KR" b="1" dirty="0" smtClean="0">
              <a:latin typeface="+mn-ea"/>
              <a:ea typeface="+mn-ea"/>
            </a:endParaRPr>
          </a:p>
          <a:p>
            <a:pPr algn="r"/>
            <a:r>
              <a:rPr lang="ko-KR" altLang="en-US" sz="2000" b="1" dirty="0" smtClean="0">
                <a:latin typeface="+mn-ea"/>
                <a:ea typeface="+mn-ea"/>
              </a:rPr>
              <a:t>불타는 붕어빵</a:t>
            </a:r>
            <a:endParaRPr lang="ko-KR" altLang="en-US" sz="2000" b="1" dirty="0">
              <a:latin typeface="+mn-ea"/>
              <a:ea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861930" y="1548498"/>
            <a:ext cx="20416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암기엔 역시</a:t>
            </a:r>
            <a:r>
              <a:rPr lang="en-US" altLang="ko-KR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...!</a:t>
            </a:r>
            <a:endParaRPr lang="ko-KR" altLang="en-US" dirty="0"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8"/>
          <p:cNvSpPr txBox="1">
            <a:spLocks noGrp="1"/>
          </p:cNvSpPr>
          <p:nvPr>
            <p:ph type="title"/>
          </p:nvPr>
        </p:nvSpPr>
        <p:spPr>
          <a:xfrm>
            <a:off x="0" y="216225"/>
            <a:ext cx="2900855" cy="91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dirty="0" smtClean="0"/>
              <a:t>기술 스택</a:t>
            </a:r>
            <a:endParaRPr sz="24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2263" y="1336915"/>
            <a:ext cx="5393695" cy="297680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p55"/>
          <p:cNvSpPr txBox="1">
            <a:spLocks noGrp="1"/>
          </p:cNvSpPr>
          <p:nvPr>
            <p:ph type="title" idx="4"/>
          </p:nvPr>
        </p:nvSpPr>
        <p:spPr>
          <a:xfrm>
            <a:off x="-46650" y="927075"/>
            <a:ext cx="91440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Reference</a:t>
            </a:r>
            <a:endParaRPr dirty="0"/>
          </a:p>
        </p:txBody>
      </p:sp>
      <p:sp>
        <p:nvSpPr>
          <p:cNvPr id="773" name="Google Shape;773;p55"/>
          <p:cNvSpPr txBox="1">
            <a:spLocks noGrp="1"/>
          </p:cNvSpPr>
          <p:nvPr>
            <p:ph type="ctrTitle"/>
          </p:nvPr>
        </p:nvSpPr>
        <p:spPr>
          <a:xfrm>
            <a:off x="1088003" y="2737552"/>
            <a:ext cx="31695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/>
              <a:t>quizlet</a:t>
            </a:r>
            <a:endParaRPr dirty="0"/>
          </a:p>
        </p:txBody>
      </p:sp>
      <p:sp>
        <p:nvSpPr>
          <p:cNvPr id="774" name="Google Shape;774;p55"/>
          <p:cNvSpPr txBox="1">
            <a:spLocks noGrp="1"/>
          </p:cNvSpPr>
          <p:nvPr>
            <p:ph type="subTitle" idx="1"/>
          </p:nvPr>
        </p:nvSpPr>
        <p:spPr>
          <a:xfrm>
            <a:off x="1601324" y="3336868"/>
            <a:ext cx="2138256" cy="42180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전체적인 포맷 참고</a:t>
            </a:r>
            <a:endParaRPr dirty="0"/>
          </a:p>
        </p:txBody>
      </p:sp>
      <p:sp>
        <p:nvSpPr>
          <p:cNvPr id="775" name="Google Shape;775;p55"/>
          <p:cNvSpPr txBox="1">
            <a:spLocks noGrp="1"/>
          </p:cNvSpPr>
          <p:nvPr>
            <p:ph type="ctrTitle" idx="2"/>
          </p:nvPr>
        </p:nvSpPr>
        <p:spPr>
          <a:xfrm>
            <a:off x="5087424" y="2689320"/>
            <a:ext cx="31695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 smtClean="0"/>
              <a:t>암기고래</a:t>
            </a:r>
            <a:endParaRPr dirty="0"/>
          </a:p>
        </p:txBody>
      </p:sp>
      <p:sp>
        <p:nvSpPr>
          <p:cNvPr id="776" name="Google Shape;776;p55"/>
          <p:cNvSpPr txBox="1">
            <a:spLocks noGrp="1"/>
          </p:cNvSpPr>
          <p:nvPr>
            <p:ph type="subTitle" idx="3"/>
          </p:nvPr>
        </p:nvSpPr>
        <p:spPr>
          <a:xfrm>
            <a:off x="5121474" y="3294770"/>
            <a:ext cx="3101400" cy="42180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err="1" smtClean="0"/>
              <a:t>북마크와</a:t>
            </a:r>
            <a:r>
              <a:rPr lang="ko-KR" altLang="en-US" dirty="0" smtClean="0"/>
              <a:t> 테스트 기능 참고</a:t>
            </a:r>
            <a:endParaRPr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7924" y="2269619"/>
            <a:ext cx="1505055" cy="51115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6207" y="2275074"/>
            <a:ext cx="1474337" cy="47798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796" y="649833"/>
            <a:ext cx="7855107" cy="375072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7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822" tmFilter="0,0; 0.14,0.31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2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78">
                                          <p:stCondLst>
                                            <p:cond delay="1822"/>
                                          </p:stCondLst>
                                        </p:cTn>
                                        <p:tgtEl>
                                          <p:spTgt spid="7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0.25,0.07;0.50,0.2;0.75,0.467;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0.026"/>
                                          </p:val>
                                        </p:tav>
                                        <p:tav tm="10000">
                                          <p:val>
                                            <p:strVal val="ppt_y+0.052"/>
                                          </p:val>
                                        </p:tav>
                                        <p:tav tm="15000">
                                          <p:val>
                                            <p:strVal val="ppt_y+0.078"/>
                                          </p:val>
                                        </p:tav>
                                        <p:tav tm="20000">
                                          <p:val>
                                            <p:strVal val="ppt_y+0.103"/>
                                          </p:val>
                                        </p:tav>
                                        <p:tav tm="30000">
                                          <p:val>
                                            <p:strVal val="ppt_y+0.151"/>
                                          </p:val>
                                        </p:tav>
                                        <p:tav tm="40000">
                                          <p:val>
                                            <p:strVal val="ppt_y+0.196"/>
                                          </p:val>
                                        </p:tav>
                                        <p:tav tm="50000">
                                          <p:val>
                                            <p:strVal val="ppt_y+0.236"/>
                                          </p:val>
                                        </p:tav>
                                        <p:tav tm="60000">
                                          <p:val>
                                            <p:strVal val="ppt_y+0.270"/>
                                          </p:val>
                                        </p:tav>
                                        <p:tav tm="70000">
                                          <p:val>
                                            <p:strVal val="ppt_y+0.297"/>
                                          </p:val>
                                        </p:tav>
                                        <p:tav tm="80000">
                                          <p:val>
                                            <p:strVal val="ppt_y+0.317"/>
                                          </p:val>
                                        </p:tav>
                                        <p:tav tm="90000">
                                          <p:val>
                                            <p:strVal val="ppt_y+0.329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33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111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37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123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7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ppt_h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4" dur="26">
                                          <p:stCondLst>
                                            <p:cond delay="620"/>
                                          </p:stCondLst>
                                        </p:cTn>
                                        <p:tgtEl>
                                          <p:spTgt spid="77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5" dur="166" decel="50000">
                                          <p:stCondLst>
                                            <p:cond delay="646"/>
                                          </p:stCondLst>
                                        </p:cTn>
                                        <p:tgtEl>
                                          <p:spTgt spid="77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7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7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7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7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7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73"/>
                                        </p:tgtEl>
                                      </p:cBhvr>
                                      <p:to x="100000" y="100000"/>
                                    </p:animScale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6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4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7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822" tmFilter="0,0; 0.14,0.31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2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78">
                                          <p:stCondLst>
                                            <p:cond delay="1822"/>
                                          </p:stCondLst>
                                        </p:cTn>
                                        <p:tgtEl>
                                          <p:spTgt spid="7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.0,0.0;0.25,0.07;0.50,0.2;0.75,0.467;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0.026"/>
                                          </p:val>
                                        </p:tav>
                                        <p:tav tm="10000">
                                          <p:val>
                                            <p:strVal val="ppt_y+0.052"/>
                                          </p:val>
                                        </p:tav>
                                        <p:tav tm="15000">
                                          <p:val>
                                            <p:strVal val="ppt_y+0.078"/>
                                          </p:val>
                                        </p:tav>
                                        <p:tav tm="20000">
                                          <p:val>
                                            <p:strVal val="ppt_y+0.103"/>
                                          </p:val>
                                        </p:tav>
                                        <p:tav tm="30000">
                                          <p:val>
                                            <p:strVal val="ppt_y+0.151"/>
                                          </p:val>
                                        </p:tav>
                                        <p:tav tm="40000">
                                          <p:val>
                                            <p:strVal val="ppt_y+0.196"/>
                                          </p:val>
                                        </p:tav>
                                        <p:tav tm="50000">
                                          <p:val>
                                            <p:strVal val="ppt_y+0.236"/>
                                          </p:val>
                                        </p:tav>
                                        <p:tav tm="60000">
                                          <p:val>
                                            <p:strVal val="ppt_y+0.270"/>
                                          </p:val>
                                        </p:tav>
                                        <p:tav tm="70000">
                                          <p:val>
                                            <p:strVal val="ppt_y+0.297"/>
                                          </p:val>
                                        </p:tav>
                                        <p:tav tm="80000">
                                          <p:val>
                                            <p:strVal val="ppt_y+0.317"/>
                                          </p:val>
                                        </p:tav>
                                        <p:tav tm="90000">
                                          <p:val>
                                            <p:strVal val="ppt_y+0.329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33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111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37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123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7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ppt_h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2" dur="26">
                                          <p:stCondLst>
                                            <p:cond delay="620"/>
                                          </p:stCondLst>
                                        </p:cTn>
                                        <p:tgtEl>
                                          <p:spTgt spid="7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3" dur="166" decel="50000">
                                          <p:stCondLst>
                                            <p:cond delay="646"/>
                                          </p:stCondLst>
                                        </p:cTn>
                                        <p:tgtEl>
                                          <p:spTgt spid="7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6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2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7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822" tmFilter="0,0; 0.14,0.31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2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78">
                                          <p:stCondLst>
                                            <p:cond delay="1822"/>
                                          </p:stCondLst>
                                        </p:cTn>
                                        <p:tgtEl>
                                          <p:spTgt spid="7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664" tmFilter="0.0,0.0;0.25,0.07;0.50,0.2;0.75,0.467;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0.026"/>
                                          </p:val>
                                        </p:tav>
                                        <p:tav tm="10000">
                                          <p:val>
                                            <p:strVal val="ppt_y+0.052"/>
                                          </p:val>
                                        </p:tav>
                                        <p:tav tm="15000">
                                          <p:val>
                                            <p:strVal val="ppt_y+0.078"/>
                                          </p:val>
                                        </p:tav>
                                        <p:tav tm="20000">
                                          <p:val>
                                            <p:strVal val="ppt_y+0.103"/>
                                          </p:val>
                                        </p:tav>
                                        <p:tav tm="30000">
                                          <p:val>
                                            <p:strVal val="ppt_y+0.151"/>
                                          </p:val>
                                        </p:tav>
                                        <p:tav tm="40000">
                                          <p:val>
                                            <p:strVal val="ppt_y+0.196"/>
                                          </p:val>
                                        </p:tav>
                                        <p:tav tm="50000">
                                          <p:val>
                                            <p:strVal val="ppt_y+0.236"/>
                                          </p:val>
                                        </p:tav>
                                        <p:tav tm="60000">
                                          <p:val>
                                            <p:strVal val="ppt_y+0.270"/>
                                          </p:val>
                                        </p:tav>
                                        <p:tav tm="70000">
                                          <p:val>
                                            <p:strVal val="ppt_y+0.297"/>
                                          </p:val>
                                        </p:tav>
                                        <p:tav tm="80000">
                                          <p:val>
                                            <p:strVal val="ppt_y+0.317"/>
                                          </p:val>
                                        </p:tav>
                                        <p:tav tm="90000">
                                          <p:val>
                                            <p:strVal val="ppt_y+0.329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33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111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37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123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7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ppt_h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0" dur="26">
                                          <p:stCondLst>
                                            <p:cond delay="620"/>
                                          </p:stCondLst>
                                        </p:cTn>
                                        <p:tgtEl>
                                          <p:spTgt spid="77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1" dur="166" decel="50000">
                                          <p:stCondLst>
                                            <p:cond delay="646"/>
                                          </p:stCondLst>
                                        </p:cTn>
                                        <p:tgtEl>
                                          <p:spTgt spid="77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7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7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7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7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7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75"/>
                                        </p:tgtEl>
                                      </p:cBhvr>
                                      <p:to x="100000" y="100000"/>
                                    </p:animScale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26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0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7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822" tmFilter="0,0; 0.14,0.31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2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78">
                                          <p:stCondLst>
                                            <p:cond delay="1822"/>
                                          </p:stCondLst>
                                        </p:cTn>
                                        <p:tgtEl>
                                          <p:spTgt spid="7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664" tmFilter="0.0,0.0;0.25,0.07;0.50,0.2;0.75,0.467;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0.026"/>
                                          </p:val>
                                        </p:tav>
                                        <p:tav tm="10000">
                                          <p:val>
                                            <p:strVal val="ppt_y+0.052"/>
                                          </p:val>
                                        </p:tav>
                                        <p:tav tm="15000">
                                          <p:val>
                                            <p:strVal val="ppt_y+0.078"/>
                                          </p:val>
                                        </p:tav>
                                        <p:tav tm="20000">
                                          <p:val>
                                            <p:strVal val="ppt_y+0.103"/>
                                          </p:val>
                                        </p:tav>
                                        <p:tav tm="30000">
                                          <p:val>
                                            <p:strVal val="ppt_y+0.151"/>
                                          </p:val>
                                        </p:tav>
                                        <p:tav tm="40000">
                                          <p:val>
                                            <p:strVal val="ppt_y+0.196"/>
                                          </p:val>
                                        </p:tav>
                                        <p:tav tm="50000">
                                          <p:val>
                                            <p:strVal val="ppt_y+0.236"/>
                                          </p:val>
                                        </p:tav>
                                        <p:tav tm="60000">
                                          <p:val>
                                            <p:strVal val="ppt_y+0.270"/>
                                          </p:val>
                                        </p:tav>
                                        <p:tav tm="70000">
                                          <p:val>
                                            <p:strVal val="ppt_y+0.297"/>
                                          </p:val>
                                        </p:tav>
                                        <p:tav tm="80000">
                                          <p:val>
                                            <p:strVal val="ppt_y+0.317"/>
                                          </p:val>
                                        </p:tav>
                                        <p:tav tm="90000">
                                          <p:val>
                                            <p:strVal val="ppt_y+0.329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33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111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37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123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7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ppt_h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8" dur="26">
                                          <p:stCondLst>
                                            <p:cond delay="620"/>
                                          </p:stCondLst>
                                        </p:cTn>
                                        <p:tgtEl>
                                          <p:spTgt spid="7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9" dur="166" decel="50000">
                                          <p:stCondLst>
                                            <p:cond delay="646"/>
                                          </p:stCondLst>
                                        </p:cTn>
                                        <p:tgtEl>
                                          <p:spTgt spid="7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26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78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822" tmFilter="0,0; 0.14,0.31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2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78">
                                          <p:stCondLst>
                                            <p:cond delay="182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664" tmFilter="0.0,0.0;0.25,0.07;0.50,0.2;0.75,0.467;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0.026"/>
                                          </p:val>
                                        </p:tav>
                                        <p:tav tm="10000">
                                          <p:val>
                                            <p:strVal val="ppt_y+0.052"/>
                                          </p:val>
                                        </p:tav>
                                        <p:tav tm="15000">
                                          <p:val>
                                            <p:strVal val="ppt_y+0.078"/>
                                          </p:val>
                                        </p:tav>
                                        <p:tav tm="20000">
                                          <p:val>
                                            <p:strVal val="ppt_y+0.103"/>
                                          </p:val>
                                        </p:tav>
                                        <p:tav tm="30000">
                                          <p:val>
                                            <p:strVal val="ppt_y+0.151"/>
                                          </p:val>
                                        </p:tav>
                                        <p:tav tm="40000">
                                          <p:val>
                                            <p:strVal val="ppt_y+0.196"/>
                                          </p:val>
                                        </p:tav>
                                        <p:tav tm="50000">
                                          <p:val>
                                            <p:strVal val="ppt_y+0.236"/>
                                          </p:val>
                                        </p:tav>
                                        <p:tav tm="60000">
                                          <p:val>
                                            <p:strVal val="ppt_y+0.270"/>
                                          </p:val>
                                        </p:tav>
                                        <p:tav tm="70000">
                                          <p:val>
                                            <p:strVal val="ppt_y+0.297"/>
                                          </p:val>
                                        </p:tav>
                                        <p:tav tm="80000">
                                          <p:val>
                                            <p:strVal val="ppt_y+0.317"/>
                                          </p:val>
                                        </p:tav>
                                        <p:tav tm="90000">
                                          <p:val>
                                            <p:strVal val="ppt_y+0.329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33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111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37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123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ppt_h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6" dur="26">
                                          <p:stCondLst>
                                            <p:cond delay="62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7" dur="166" decel="50000">
                                          <p:stCondLst>
                                            <p:cond delay="64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26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6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1822" tmFilter="0,0; 0.14,0.31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2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78">
                                          <p:stCondLst>
                                            <p:cond delay="182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664" tmFilter="0.0,0.0;0.25,0.07;0.50,0.2;0.75,0.467;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0.026"/>
                                          </p:val>
                                        </p:tav>
                                        <p:tav tm="10000">
                                          <p:val>
                                            <p:strVal val="ppt_y+0.052"/>
                                          </p:val>
                                        </p:tav>
                                        <p:tav tm="15000">
                                          <p:val>
                                            <p:strVal val="ppt_y+0.078"/>
                                          </p:val>
                                        </p:tav>
                                        <p:tav tm="20000">
                                          <p:val>
                                            <p:strVal val="ppt_y+0.103"/>
                                          </p:val>
                                        </p:tav>
                                        <p:tav tm="30000">
                                          <p:val>
                                            <p:strVal val="ppt_y+0.151"/>
                                          </p:val>
                                        </p:tav>
                                        <p:tav tm="40000">
                                          <p:val>
                                            <p:strVal val="ppt_y+0.196"/>
                                          </p:val>
                                        </p:tav>
                                        <p:tav tm="50000">
                                          <p:val>
                                            <p:strVal val="ppt_y+0.236"/>
                                          </p:val>
                                        </p:tav>
                                        <p:tav tm="60000">
                                          <p:val>
                                            <p:strVal val="ppt_y+0.270"/>
                                          </p:val>
                                        </p:tav>
                                        <p:tav tm="70000">
                                          <p:val>
                                            <p:strVal val="ppt_y+0.297"/>
                                          </p:val>
                                        </p:tav>
                                        <p:tav tm="80000">
                                          <p:val>
                                            <p:strVal val="ppt_y+0.317"/>
                                          </p:val>
                                        </p:tav>
                                        <p:tav tm="90000">
                                          <p:val>
                                            <p:strVal val="ppt_y+0.329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33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111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37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123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ppt_h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04" dur="26">
                                          <p:stCondLst>
                                            <p:cond delay="62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05" dur="166" decel="50000">
                                          <p:stCondLst>
                                            <p:cond delay="64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0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1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3" grpId="0"/>
      <p:bldP spid="774" grpId="0" build="p"/>
      <p:bldP spid="775" grpId="0"/>
      <p:bldP spid="776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p55"/>
          <p:cNvSpPr txBox="1">
            <a:spLocks noGrp="1"/>
          </p:cNvSpPr>
          <p:nvPr>
            <p:ph type="title" idx="4"/>
          </p:nvPr>
        </p:nvSpPr>
        <p:spPr>
          <a:xfrm>
            <a:off x="-46650" y="927075"/>
            <a:ext cx="91440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Reference</a:t>
            </a:r>
            <a:endParaRPr dirty="0"/>
          </a:p>
        </p:txBody>
      </p:sp>
      <p:sp>
        <p:nvSpPr>
          <p:cNvPr id="773" name="Google Shape;773;p55"/>
          <p:cNvSpPr txBox="1">
            <a:spLocks noGrp="1"/>
          </p:cNvSpPr>
          <p:nvPr>
            <p:ph type="ctrTitle"/>
          </p:nvPr>
        </p:nvSpPr>
        <p:spPr>
          <a:xfrm>
            <a:off x="1088003" y="2737552"/>
            <a:ext cx="31695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/>
              <a:t>quizlet</a:t>
            </a:r>
            <a:endParaRPr dirty="0"/>
          </a:p>
        </p:txBody>
      </p:sp>
      <p:sp>
        <p:nvSpPr>
          <p:cNvPr id="774" name="Google Shape;774;p55"/>
          <p:cNvSpPr txBox="1">
            <a:spLocks noGrp="1"/>
          </p:cNvSpPr>
          <p:nvPr>
            <p:ph type="subTitle" idx="1"/>
          </p:nvPr>
        </p:nvSpPr>
        <p:spPr>
          <a:xfrm>
            <a:off x="1601324" y="3336868"/>
            <a:ext cx="2138256" cy="42180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전체적인 포맷 참고</a:t>
            </a:r>
            <a:endParaRPr dirty="0"/>
          </a:p>
        </p:txBody>
      </p:sp>
      <p:sp>
        <p:nvSpPr>
          <p:cNvPr id="775" name="Google Shape;775;p55"/>
          <p:cNvSpPr txBox="1">
            <a:spLocks noGrp="1"/>
          </p:cNvSpPr>
          <p:nvPr>
            <p:ph type="ctrTitle" idx="2"/>
          </p:nvPr>
        </p:nvSpPr>
        <p:spPr>
          <a:xfrm>
            <a:off x="4881440" y="2950800"/>
            <a:ext cx="31695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 smtClean="0"/>
              <a:t>암기고래</a:t>
            </a:r>
            <a:endParaRPr dirty="0"/>
          </a:p>
        </p:txBody>
      </p:sp>
      <p:sp>
        <p:nvSpPr>
          <p:cNvPr id="776" name="Google Shape;776;p55"/>
          <p:cNvSpPr txBox="1">
            <a:spLocks noGrp="1"/>
          </p:cNvSpPr>
          <p:nvPr>
            <p:ph type="subTitle" idx="3"/>
          </p:nvPr>
        </p:nvSpPr>
        <p:spPr>
          <a:xfrm>
            <a:off x="4915490" y="3556250"/>
            <a:ext cx="3101400" cy="42180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err="1" smtClean="0"/>
              <a:t>북마크와</a:t>
            </a:r>
            <a:r>
              <a:rPr lang="ko-KR" altLang="en-US" dirty="0" smtClean="0"/>
              <a:t> 테스트 기능 참고</a:t>
            </a:r>
            <a:endParaRPr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7924" y="2269619"/>
            <a:ext cx="1505055" cy="51115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1427" y="1905832"/>
            <a:ext cx="1169526" cy="115407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551" y="725213"/>
            <a:ext cx="7855107" cy="375072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7182" y="725213"/>
            <a:ext cx="8227843" cy="3755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396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p55"/>
          <p:cNvSpPr txBox="1">
            <a:spLocks noGrp="1"/>
          </p:cNvSpPr>
          <p:nvPr>
            <p:ph type="title" idx="4"/>
          </p:nvPr>
        </p:nvSpPr>
        <p:spPr>
          <a:xfrm>
            <a:off x="-46650" y="927075"/>
            <a:ext cx="91440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Reference</a:t>
            </a:r>
            <a:endParaRPr dirty="0"/>
          </a:p>
        </p:txBody>
      </p:sp>
      <p:sp>
        <p:nvSpPr>
          <p:cNvPr id="773" name="Google Shape;773;p55"/>
          <p:cNvSpPr txBox="1">
            <a:spLocks noGrp="1"/>
          </p:cNvSpPr>
          <p:nvPr>
            <p:ph type="ctrTitle"/>
          </p:nvPr>
        </p:nvSpPr>
        <p:spPr>
          <a:xfrm>
            <a:off x="1088003" y="2737552"/>
            <a:ext cx="31695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/>
              <a:t>quizlet</a:t>
            </a:r>
            <a:endParaRPr dirty="0"/>
          </a:p>
        </p:txBody>
      </p:sp>
      <p:sp>
        <p:nvSpPr>
          <p:cNvPr id="774" name="Google Shape;774;p55"/>
          <p:cNvSpPr txBox="1">
            <a:spLocks noGrp="1"/>
          </p:cNvSpPr>
          <p:nvPr>
            <p:ph type="subTitle" idx="1"/>
          </p:nvPr>
        </p:nvSpPr>
        <p:spPr>
          <a:xfrm>
            <a:off x="1601324" y="3336868"/>
            <a:ext cx="2138256" cy="42180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전체적인 포맷 참고</a:t>
            </a:r>
            <a:endParaRPr dirty="0"/>
          </a:p>
        </p:txBody>
      </p:sp>
      <p:sp>
        <p:nvSpPr>
          <p:cNvPr id="775" name="Google Shape;775;p55"/>
          <p:cNvSpPr txBox="1">
            <a:spLocks noGrp="1"/>
          </p:cNvSpPr>
          <p:nvPr>
            <p:ph type="ctrTitle" idx="2"/>
          </p:nvPr>
        </p:nvSpPr>
        <p:spPr>
          <a:xfrm>
            <a:off x="4881440" y="2950800"/>
            <a:ext cx="31695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 smtClean="0"/>
              <a:t>암기고래</a:t>
            </a:r>
            <a:endParaRPr dirty="0"/>
          </a:p>
        </p:txBody>
      </p:sp>
      <p:sp>
        <p:nvSpPr>
          <p:cNvPr id="776" name="Google Shape;776;p55"/>
          <p:cNvSpPr txBox="1">
            <a:spLocks noGrp="1"/>
          </p:cNvSpPr>
          <p:nvPr>
            <p:ph type="subTitle" idx="3"/>
          </p:nvPr>
        </p:nvSpPr>
        <p:spPr>
          <a:xfrm>
            <a:off x="4915490" y="3556250"/>
            <a:ext cx="3101400" cy="42180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err="1" smtClean="0"/>
              <a:t>북마크와</a:t>
            </a:r>
            <a:r>
              <a:rPr lang="ko-KR" altLang="en-US" dirty="0" smtClean="0"/>
              <a:t> 테스트 기능 참고</a:t>
            </a:r>
            <a:endParaRPr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7924" y="2269619"/>
            <a:ext cx="1505055" cy="51115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1427" y="1905832"/>
            <a:ext cx="1169526" cy="115407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551" y="725213"/>
            <a:ext cx="7855107" cy="375072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7182" y="725213"/>
            <a:ext cx="8227843" cy="3755339"/>
          </a:xfrm>
          <a:prstGeom prst="rect">
            <a:avLst/>
          </a:prstGeom>
        </p:spPr>
      </p:pic>
      <p:pic>
        <p:nvPicPr>
          <p:cNvPr id="2050" name="Picture 2" descr="https://lab.ssafy.com/s03-final/s03p31b301/uploads/943993c13af376809ce4aa857acca7e4/word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585" y="576364"/>
            <a:ext cx="8521522" cy="3982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0181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p55"/>
          <p:cNvSpPr txBox="1">
            <a:spLocks noGrp="1"/>
          </p:cNvSpPr>
          <p:nvPr>
            <p:ph type="title" idx="4"/>
          </p:nvPr>
        </p:nvSpPr>
        <p:spPr>
          <a:xfrm>
            <a:off x="-46650" y="927075"/>
            <a:ext cx="91440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Reference</a:t>
            </a:r>
            <a:endParaRPr dirty="0"/>
          </a:p>
        </p:txBody>
      </p:sp>
      <p:sp>
        <p:nvSpPr>
          <p:cNvPr id="773" name="Google Shape;773;p55"/>
          <p:cNvSpPr txBox="1">
            <a:spLocks noGrp="1"/>
          </p:cNvSpPr>
          <p:nvPr>
            <p:ph type="ctrTitle"/>
          </p:nvPr>
        </p:nvSpPr>
        <p:spPr>
          <a:xfrm>
            <a:off x="1088003" y="2737552"/>
            <a:ext cx="31695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/>
              <a:t>quizlet</a:t>
            </a:r>
            <a:endParaRPr dirty="0"/>
          </a:p>
        </p:txBody>
      </p:sp>
      <p:sp>
        <p:nvSpPr>
          <p:cNvPr id="774" name="Google Shape;774;p55"/>
          <p:cNvSpPr txBox="1">
            <a:spLocks noGrp="1"/>
          </p:cNvSpPr>
          <p:nvPr>
            <p:ph type="subTitle" idx="1"/>
          </p:nvPr>
        </p:nvSpPr>
        <p:spPr>
          <a:xfrm>
            <a:off x="1601324" y="3336868"/>
            <a:ext cx="2138256" cy="42180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전체적인 포맷 참고</a:t>
            </a:r>
            <a:endParaRPr dirty="0"/>
          </a:p>
        </p:txBody>
      </p:sp>
      <p:sp>
        <p:nvSpPr>
          <p:cNvPr id="775" name="Google Shape;775;p55"/>
          <p:cNvSpPr txBox="1">
            <a:spLocks noGrp="1"/>
          </p:cNvSpPr>
          <p:nvPr>
            <p:ph type="ctrTitle" idx="2"/>
          </p:nvPr>
        </p:nvSpPr>
        <p:spPr>
          <a:xfrm>
            <a:off x="4881440" y="2950800"/>
            <a:ext cx="31695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 smtClean="0"/>
              <a:t>암기고래</a:t>
            </a:r>
            <a:endParaRPr dirty="0"/>
          </a:p>
        </p:txBody>
      </p:sp>
      <p:sp>
        <p:nvSpPr>
          <p:cNvPr id="776" name="Google Shape;776;p55"/>
          <p:cNvSpPr txBox="1">
            <a:spLocks noGrp="1"/>
          </p:cNvSpPr>
          <p:nvPr>
            <p:ph type="subTitle" idx="3"/>
          </p:nvPr>
        </p:nvSpPr>
        <p:spPr>
          <a:xfrm>
            <a:off x="4915490" y="3556250"/>
            <a:ext cx="3101400" cy="42180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err="1" smtClean="0"/>
              <a:t>북마크와</a:t>
            </a:r>
            <a:r>
              <a:rPr lang="ko-KR" altLang="en-US" dirty="0" smtClean="0"/>
              <a:t> 테스트 기능 참고</a:t>
            </a:r>
            <a:endParaRPr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7924" y="2269619"/>
            <a:ext cx="1505055" cy="51115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1427" y="1905832"/>
            <a:ext cx="1169526" cy="115407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551" y="725213"/>
            <a:ext cx="7855107" cy="375072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7182" y="725213"/>
            <a:ext cx="8227843" cy="3755339"/>
          </a:xfrm>
          <a:prstGeom prst="rect">
            <a:avLst/>
          </a:prstGeom>
        </p:spPr>
      </p:pic>
      <p:pic>
        <p:nvPicPr>
          <p:cNvPr id="2050" name="Picture 2" descr="https://lab.ssafy.com/s03-final/s03p31b301/uploads/943993c13af376809ce4aa857acca7e4/word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585" y="576364"/>
            <a:ext cx="8521522" cy="3982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444" y="376573"/>
            <a:ext cx="8883865" cy="4182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687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p58"/>
          <p:cNvSpPr txBox="1">
            <a:spLocks noGrp="1"/>
          </p:cNvSpPr>
          <p:nvPr>
            <p:ph type="title"/>
          </p:nvPr>
        </p:nvSpPr>
        <p:spPr>
          <a:xfrm>
            <a:off x="1630100" y="1725450"/>
            <a:ext cx="1973313" cy="111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Mobile Web</a:t>
            </a:r>
            <a:endParaRPr dirty="0"/>
          </a:p>
        </p:txBody>
      </p:sp>
      <p:grpSp>
        <p:nvGrpSpPr>
          <p:cNvPr id="828" name="Google Shape;828;p58"/>
          <p:cNvGrpSpPr/>
          <p:nvPr/>
        </p:nvGrpSpPr>
        <p:grpSpPr>
          <a:xfrm>
            <a:off x="5131651" y="391930"/>
            <a:ext cx="2085025" cy="4157820"/>
            <a:chOff x="2487400" y="238125"/>
            <a:chExt cx="2621025" cy="5226675"/>
          </a:xfrm>
        </p:grpSpPr>
        <p:sp>
          <p:nvSpPr>
            <p:cNvPr id="829" name="Google Shape;829;p58"/>
            <p:cNvSpPr/>
            <p:nvPr/>
          </p:nvSpPr>
          <p:spPr>
            <a:xfrm>
              <a:off x="2487400" y="238125"/>
              <a:ext cx="2621025" cy="5226675"/>
            </a:xfrm>
            <a:custGeom>
              <a:avLst/>
              <a:gdLst/>
              <a:ahLst/>
              <a:cxnLst/>
              <a:rect l="l" t="t" r="r" b="b"/>
              <a:pathLst>
                <a:path w="104841" h="209067" extrusionOk="0">
                  <a:moveTo>
                    <a:pt x="88809" y="1142"/>
                  </a:moveTo>
                  <a:cubicBezTo>
                    <a:pt x="97330" y="1142"/>
                    <a:pt x="104270" y="8082"/>
                    <a:pt x="104270" y="16602"/>
                  </a:cubicBezTo>
                  <a:lnTo>
                    <a:pt x="104270" y="192025"/>
                  </a:lnTo>
                  <a:cubicBezTo>
                    <a:pt x="104270" y="200546"/>
                    <a:pt x="97330" y="207486"/>
                    <a:pt x="88809" y="207486"/>
                  </a:cubicBezTo>
                  <a:lnTo>
                    <a:pt x="16251" y="207486"/>
                  </a:lnTo>
                  <a:cubicBezTo>
                    <a:pt x="7730" y="207486"/>
                    <a:pt x="791" y="200546"/>
                    <a:pt x="791" y="192025"/>
                  </a:cubicBezTo>
                  <a:lnTo>
                    <a:pt x="791" y="16602"/>
                  </a:lnTo>
                  <a:cubicBezTo>
                    <a:pt x="791" y="8082"/>
                    <a:pt x="7730" y="1142"/>
                    <a:pt x="16251" y="1142"/>
                  </a:cubicBezTo>
                  <a:close/>
                  <a:moveTo>
                    <a:pt x="15460" y="0"/>
                  </a:moveTo>
                  <a:cubicBezTo>
                    <a:pt x="6940" y="0"/>
                    <a:pt x="0" y="6940"/>
                    <a:pt x="0" y="15460"/>
                  </a:cubicBezTo>
                  <a:lnTo>
                    <a:pt x="0" y="193606"/>
                  </a:lnTo>
                  <a:cubicBezTo>
                    <a:pt x="0" y="202127"/>
                    <a:pt x="6940" y="209067"/>
                    <a:pt x="15460" y="209067"/>
                  </a:cubicBezTo>
                  <a:lnTo>
                    <a:pt x="89380" y="209067"/>
                  </a:lnTo>
                  <a:cubicBezTo>
                    <a:pt x="97901" y="209067"/>
                    <a:pt x="104841" y="202127"/>
                    <a:pt x="104841" y="193606"/>
                  </a:cubicBezTo>
                  <a:lnTo>
                    <a:pt x="104841" y="15460"/>
                  </a:lnTo>
                  <a:cubicBezTo>
                    <a:pt x="104841" y="6940"/>
                    <a:pt x="97901" y="0"/>
                    <a:pt x="89380" y="0"/>
                  </a:cubicBezTo>
                  <a:close/>
                </a:path>
              </a:pathLst>
            </a:custGeom>
            <a:solidFill>
              <a:srgbClr val="8182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58"/>
            <p:cNvSpPr/>
            <p:nvPr/>
          </p:nvSpPr>
          <p:spPr>
            <a:xfrm>
              <a:off x="3766600" y="5195775"/>
              <a:ext cx="67000" cy="64800"/>
            </a:xfrm>
            <a:custGeom>
              <a:avLst/>
              <a:gdLst/>
              <a:ahLst/>
              <a:cxnLst/>
              <a:rect l="l" t="t" r="r" b="b"/>
              <a:pathLst>
                <a:path w="2680" h="2592" extrusionOk="0">
                  <a:moveTo>
                    <a:pt x="1" y="0"/>
                  </a:moveTo>
                  <a:lnTo>
                    <a:pt x="1" y="2591"/>
                  </a:lnTo>
                  <a:lnTo>
                    <a:pt x="2680" y="2591"/>
                  </a:lnTo>
                  <a:lnTo>
                    <a:pt x="2680" y="0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58"/>
            <p:cNvSpPr/>
            <p:nvPr/>
          </p:nvSpPr>
          <p:spPr>
            <a:xfrm>
              <a:off x="2507150" y="266650"/>
              <a:ext cx="2587000" cy="5158625"/>
            </a:xfrm>
            <a:custGeom>
              <a:avLst/>
              <a:gdLst/>
              <a:ahLst/>
              <a:cxnLst/>
              <a:rect l="l" t="t" r="r" b="b"/>
              <a:pathLst>
                <a:path w="103480" h="206345" extrusionOk="0">
                  <a:moveTo>
                    <a:pt x="61741" y="8558"/>
                  </a:moveTo>
                  <a:cubicBezTo>
                    <a:pt x="62649" y="8558"/>
                    <a:pt x="62637" y="9975"/>
                    <a:pt x="61704" y="9975"/>
                  </a:cubicBezTo>
                  <a:cubicBezTo>
                    <a:pt x="61677" y="9975"/>
                    <a:pt x="61650" y="9973"/>
                    <a:pt x="61623" y="9971"/>
                  </a:cubicBezTo>
                  <a:lnTo>
                    <a:pt x="40979" y="9971"/>
                  </a:lnTo>
                  <a:cubicBezTo>
                    <a:pt x="40952" y="9973"/>
                    <a:pt x="40925" y="9975"/>
                    <a:pt x="40898" y="9975"/>
                  </a:cubicBezTo>
                  <a:cubicBezTo>
                    <a:pt x="39965" y="9975"/>
                    <a:pt x="39952" y="8558"/>
                    <a:pt x="40861" y="8558"/>
                  </a:cubicBezTo>
                  <a:cubicBezTo>
                    <a:pt x="40899" y="8558"/>
                    <a:pt x="40938" y="8561"/>
                    <a:pt x="40979" y="8566"/>
                  </a:cubicBezTo>
                  <a:lnTo>
                    <a:pt x="61623" y="8566"/>
                  </a:lnTo>
                  <a:cubicBezTo>
                    <a:pt x="61664" y="8561"/>
                    <a:pt x="61703" y="8558"/>
                    <a:pt x="61741" y="8558"/>
                  </a:cubicBezTo>
                  <a:close/>
                  <a:moveTo>
                    <a:pt x="100713" y="16164"/>
                  </a:moveTo>
                  <a:lnTo>
                    <a:pt x="100713" y="189567"/>
                  </a:lnTo>
                  <a:lnTo>
                    <a:pt x="2987" y="189567"/>
                  </a:lnTo>
                  <a:lnTo>
                    <a:pt x="2987" y="16164"/>
                  </a:lnTo>
                  <a:close/>
                  <a:moveTo>
                    <a:pt x="22357" y="196638"/>
                  </a:moveTo>
                  <a:lnTo>
                    <a:pt x="22313" y="197165"/>
                  </a:lnTo>
                  <a:lnTo>
                    <a:pt x="18448" y="197165"/>
                  </a:lnTo>
                  <a:lnTo>
                    <a:pt x="18448" y="196638"/>
                  </a:lnTo>
                  <a:close/>
                  <a:moveTo>
                    <a:pt x="53277" y="196726"/>
                  </a:moveTo>
                  <a:cubicBezTo>
                    <a:pt x="53365" y="196726"/>
                    <a:pt x="53453" y="196814"/>
                    <a:pt x="53453" y="196945"/>
                  </a:cubicBezTo>
                  <a:lnTo>
                    <a:pt x="53453" y="199976"/>
                  </a:lnTo>
                  <a:cubicBezTo>
                    <a:pt x="53453" y="200064"/>
                    <a:pt x="53365" y="200152"/>
                    <a:pt x="53234" y="200152"/>
                  </a:cubicBezTo>
                  <a:lnTo>
                    <a:pt x="50203" y="200152"/>
                  </a:lnTo>
                  <a:cubicBezTo>
                    <a:pt x="50071" y="200152"/>
                    <a:pt x="49983" y="200064"/>
                    <a:pt x="49983" y="199976"/>
                  </a:cubicBezTo>
                  <a:lnTo>
                    <a:pt x="49983" y="196945"/>
                  </a:lnTo>
                  <a:cubicBezTo>
                    <a:pt x="49983" y="196814"/>
                    <a:pt x="50071" y="196726"/>
                    <a:pt x="50203" y="196726"/>
                  </a:cubicBezTo>
                  <a:close/>
                  <a:moveTo>
                    <a:pt x="80706" y="196517"/>
                  </a:moveTo>
                  <a:cubicBezTo>
                    <a:pt x="80761" y="196517"/>
                    <a:pt x="80816" y="196528"/>
                    <a:pt x="80860" y="196550"/>
                  </a:cubicBezTo>
                  <a:cubicBezTo>
                    <a:pt x="80948" y="196638"/>
                    <a:pt x="80948" y="196770"/>
                    <a:pt x="80860" y="196858"/>
                  </a:cubicBezTo>
                  <a:lnTo>
                    <a:pt x="79455" y="198263"/>
                  </a:lnTo>
                  <a:cubicBezTo>
                    <a:pt x="79367" y="198351"/>
                    <a:pt x="79323" y="198439"/>
                    <a:pt x="79323" y="198527"/>
                  </a:cubicBezTo>
                  <a:cubicBezTo>
                    <a:pt x="79323" y="198614"/>
                    <a:pt x="79367" y="198702"/>
                    <a:pt x="79455" y="198790"/>
                  </a:cubicBezTo>
                  <a:lnTo>
                    <a:pt x="80860" y="200196"/>
                  </a:lnTo>
                  <a:cubicBezTo>
                    <a:pt x="80948" y="200284"/>
                    <a:pt x="80948" y="200415"/>
                    <a:pt x="80860" y="200503"/>
                  </a:cubicBezTo>
                  <a:cubicBezTo>
                    <a:pt x="80816" y="200547"/>
                    <a:pt x="80761" y="200569"/>
                    <a:pt x="80706" y="200569"/>
                  </a:cubicBezTo>
                  <a:cubicBezTo>
                    <a:pt x="80652" y="200569"/>
                    <a:pt x="80597" y="200547"/>
                    <a:pt x="80553" y="200503"/>
                  </a:cubicBezTo>
                  <a:lnTo>
                    <a:pt x="79147" y="199098"/>
                  </a:lnTo>
                  <a:cubicBezTo>
                    <a:pt x="79015" y="198922"/>
                    <a:pt x="78928" y="198746"/>
                    <a:pt x="78928" y="198527"/>
                  </a:cubicBezTo>
                  <a:cubicBezTo>
                    <a:pt x="78928" y="198307"/>
                    <a:pt x="79015" y="198131"/>
                    <a:pt x="79147" y="198000"/>
                  </a:cubicBezTo>
                  <a:lnTo>
                    <a:pt x="80553" y="196550"/>
                  </a:lnTo>
                  <a:cubicBezTo>
                    <a:pt x="80597" y="196528"/>
                    <a:pt x="80652" y="196517"/>
                    <a:pt x="80706" y="196517"/>
                  </a:cubicBezTo>
                  <a:close/>
                  <a:moveTo>
                    <a:pt x="15461" y="1"/>
                  </a:moveTo>
                  <a:cubicBezTo>
                    <a:pt x="6940" y="1"/>
                    <a:pt x="1" y="6941"/>
                    <a:pt x="1" y="15461"/>
                  </a:cubicBezTo>
                  <a:lnTo>
                    <a:pt x="1" y="190884"/>
                  </a:lnTo>
                  <a:cubicBezTo>
                    <a:pt x="1" y="199405"/>
                    <a:pt x="6940" y="206345"/>
                    <a:pt x="15461" y="206345"/>
                  </a:cubicBezTo>
                  <a:lnTo>
                    <a:pt x="88019" y="206345"/>
                  </a:lnTo>
                  <a:cubicBezTo>
                    <a:pt x="96540" y="206345"/>
                    <a:pt x="103480" y="199405"/>
                    <a:pt x="103480" y="190884"/>
                  </a:cubicBezTo>
                  <a:lnTo>
                    <a:pt x="103480" y="15461"/>
                  </a:lnTo>
                  <a:cubicBezTo>
                    <a:pt x="103480" y="6941"/>
                    <a:pt x="96540" y="1"/>
                    <a:pt x="88019" y="1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58"/>
            <p:cNvSpPr/>
            <p:nvPr/>
          </p:nvSpPr>
          <p:spPr>
            <a:xfrm>
              <a:off x="3505950" y="480600"/>
              <a:ext cx="567450" cy="35425"/>
            </a:xfrm>
            <a:custGeom>
              <a:avLst/>
              <a:gdLst/>
              <a:ahLst/>
              <a:cxnLst/>
              <a:rect l="l" t="t" r="r" b="b"/>
              <a:pathLst>
                <a:path w="22698" h="1417" extrusionOk="0">
                  <a:moveTo>
                    <a:pt x="909" y="0"/>
                  </a:moveTo>
                  <a:cubicBezTo>
                    <a:pt x="0" y="0"/>
                    <a:pt x="13" y="1417"/>
                    <a:pt x="946" y="1417"/>
                  </a:cubicBezTo>
                  <a:cubicBezTo>
                    <a:pt x="973" y="1417"/>
                    <a:pt x="1000" y="1415"/>
                    <a:pt x="1027" y="1413"/>
                  </a:cubicBezTo>
                  <a:lnTo>
                    <a:pt x="21671" y="1413"/>
                  </a:lnTo>
                  <a:cubicBezTo>
                    <a:pt x="21698" y="1415"/>
                    <a:pt x="21725" y="1417"/>
                    <a:pt x="21752" y="1417"/>
                  </a:cubicBezTo>
                  <a:cubicBezTo>
                    <a:pt x="22685" y="1417"/>
                    <a:pt x="22697" y="0"/>
                    <a:pt x="21789" y="0"/>
                  </a:cubicBezTo>
                  <a:cubicBezTo>
                    <a:pt x="21751" y="0"/>
                    <a:pt x="21712" y="3"/>
                    <a:pt x="21671" y="8"/>
                  </a:cubicBezTo>
                  <a:lnTo>
                    <a:pt x="1027" y="8"/>
                  </a:lnTo>
                  <a:cubicBezTo>
                    <a:pt x="986" y="3"/>
                    <a:pt x="947" y="0"/>
                    <a:pt x="909" y="0"/>
                  </a:cubicBezTo>
                  <a:close/>
                </a:path>
              </a:pathLst>
            </a:custGeom>
            <a:solidFill>
              <a:srgbClr val="5353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58"/>
            <p:cNvSpPr/>
            <p:nvPr/>
          </p:nvSpPr>
          <p:spPr>
            <a:xfrm>
              <a:off x="2967225" y="5182600"/>
              <a:ext cx="97750" cy="13200"/>
            </a:xfrm>
            <a:custGeom>
              <a:avLst/>
              <a:gdLst/>
              <a:ahLst/>
              <a:cxnLst/>
              <a:rect l="l" t="t" r="r" b="b"/>
              <a:pathLst>
                <a:path w="3910" h="528" extrusionOk="0">
                  <a:moveTo>
                    <a:pt x="1" y="0"/>
                  </a:moveTo>
                  <a:lnTo>
                    <a:pt x="1" y="527"/>
                  </a:lnTo>
                  <a:lnTo>
                    <a:pt x="3910" y="527"/>
                  </a:lnTo>
                  <a:lnTo>
                    <a:pt x="391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58"/>
            <p:cNvSpPr/>
            <p:nvPr/>
          </p:nvSpPr>
          <p:spPr>
            <a:xfrm>
              <a:off x="3756725" y="5184775"/>
              <a:ext cx="86775" cy="85675"/>
            </a:xfrm>
            <a:custGeom>
              <a:avLst/>
              <a:gdLst/>
              <a:ahLst/>
              <a:cxnLst/>
              <a:rect l="l" t="t" r="r" b="b"/>
              <a:pathLst>
                <a:path w="3471" h="3427" extrusionOk="0">
                  <a:moveTo>
                    <a:pt x="3075" y="440"/>
                  </a:moveTo>
                  <a:lnTo>
                    <a:pt x="3075" y="3031"/>
                  </a:lnTo>
                  <a:lnTo>
                    <a:pt x="396" y="3031"/>
                  </a:lnTo>
                  <a:lnTo>
                    <a:pt x="396" y="440"/>
                  </a:lnTo>
                  <a:close/>
                  <a:moveTo>
                    <a:pt x="220" y="1"/>
                  </a:moveTo>
                  <a:cubicBezTo>
                    <a:pt x="88" y="1"/>
                    <a:pt x="0" y="89"/>
                    <a:pt x="0" y="220"/>
                  </a:cubicBezTo>
                  <a:lnTo>
                    <a:pt x="0" y="3251"/>
                  </a:lnTo>
                  <a:cubicBezTo>
                    <a:pt x="0" y="3339"/>
                    <a:pt x="88" y="3427"/>
                    <a:pt x="220" y="3427"/>
                  </a:cubicBezTo>
                  <a:lnTo>
                    <a:pt x="3294" y="3427"/>
                  </a:lnTo>
                  <a:cubicBezTo>
                    <a:pt x="3382" y="3427"/>
                    <a:pt x="3470" y="3339"/>
                    <a:pt x="3470" y="3251"/>
                  </a:cubicBezTo>
                  <a:lnTo>
                    <a:pt x="3470" y="220"/>
                  </a:lnTo>
                  <a:cubicBezTo>
                    <a:pt x="3470" y="89"/>
                    <a:pt x="3382" y="1"/>
                    <a:pt x="329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58"/>
            <p:cNvSpPr/>
            <p:nvPr/>
          </p:nvSpPr>
          <p:spPr>
            <a:xfrm>
              <a:off x="4480325" y="5179850"/>
              <a:ext cx="50525" cy="102125"/>
            </a:xfrm>
            <a:custGeom>
              <a:avLst/>
              <a:gdLst/>
              <a:ahLst/>
              <a:cxnLst/>
              <a:rect l="l" t="t" r="r" b="b"/>
              <a:pathLst>
                <a:path w="2021" h="4085" extrusionOk="0">
                  <a:moveTo>
                    <a:pt x="1818" y="0"/>
                  </a:moveTo>
                  <a:cubicBezTo>
                    <a:pt x="1768" y="0"/>
                    <a:pt x="1714" y="22"/>
                    <a:pt x="1670" y="66"/>
                  </a:cubicBezTo>
                  <a:lnTo>
                    <a:pt x="264" y="1516"/>
                  </a:lnTo>
                  <a:cubicBezTo>
                    <a:pt x="88" y="1647"/>
                    <a:pt x="1" y="1823"/>
                    <a:pt x="45" y="2043"/>
                  </a:cubicBezTo>
                  <a:cubicBezTo>
                    <a:pt x="1" y="2262"/>
                    <a:pt x="88" y="2438"/>
                    <a:pt x="264" y="2614"/>
                  </a:cubicBezTo>
                  <a:lnTo>
                    <a:pt x="1670" y="4019"/>
                  </a:lnTo>
                  <a:cubicBezTo>
                    <a:pt x="1714" y="4063"/>
                    <a:pt x="1768" y="4085"/>
                    <a:pt x="1823" y="4085"/>
                  </a:cubicBezTo>
                  <a:cubicBezTo>
                    <a:pt x="1878" y="4085"/>
                    <a:pt x="1933" y="4063"/>
                    <a:pt x="1977" y="4019"/>
                  </a:cubicBezTo>
                  <a:cubicBezTo>
                    <a:pt x="2021" y="3931"/>
                    <a:pt x="2021" y="3799"/>
                    <a:pt x="1977" y="3712"/>
                  </a:cubicBezTo>
                  <a:lnTo>
                    <a:pt x="528" y="2306"/>
                  </a:lnTo>
                  <a:cubicBezTo>
                    <a:pt x="484" y="2218"/>
                    <a:pt x="440" y="2130"/>
                    <a:pt x="440" y="2043"/>
                  </a:cubicBezTo>
                  <a:cubicBezTo>
                    <a:pt x="440" y="1955"/>
                    <a:pt x="484" y="1867"/>
                    <a:pt x="528" y="1823"/>
                  </a:cubicBezTo>
                  <a:lnTo>
                    <a:pt x="1933" y="374"/>
                  </a:lnTo>
                  <a:cubicBezTo>
                    <a:pt x="2021" y="286"/>
                    <a:pt x="2021" y="154"/>
                    <a:pt x="1933" y="66"/>
                  </a:cubicBezTo>
                  <a:cubicBezTo>
                    <a:pt x="1911" y="22"/>
                    <a:pt x="1867" y="0"/>
                    <a:pt x="18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5555" y="719367"/>
            <a:ext cx="1957218" cy="350294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p59"/>
          <p:cNvSpPr txBox="1">
            <a:spLocks noGrp="1"/>
          </p:cNvSpPr>
          <p:nvPr>
            <p:ph type="title"/>
          </p:nvPr>
        </p:nvSpPr>
        <p:spPr>
          <a:xfrm>
            <a:off x="5635413" y="1725450"/>
            <a:ext cx="2116362" cy="111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dirty="0"/>
              <a:t>Tablet </a:t>
            </a:r>
            <a:r>
              <a:rPr lang="es" dirty="0" smtClean="0"/>
              <a:t>web</a:t>
            </a:r>
            <a:endParaRPr sz="2200" dirty="0"/>
          </a:p>
        </p:txBody>
      </p:sp>
      <p:grpSp>
        <p:nvGrpSpPr>
          <p:cNvPr id="844" name="Google Shape;844;p59"/>
          <p:cNvGrpSpPr/>
          <p:nvPr/>
        </p:nvGrpSpPr>
        <p:grpSpPr>
          <a:xfrm>
            <a:off x="1014863" y="400175"/>
            <a:ext cx="3266509" cy="4446607"/>
            <a:chOff x="887870" y="706370"/>
            <a:chExt cx="2740130" cy="3730062"/>
          </a:xfrm>
        </p:grpSpPr>
        <p:sp>
          <p:nvSpPr>
            <p:cNvPr id="845" name="Google Shape;845;p59"/>
            <p:cNvSpPr/>
            <p:nvPr/>
          </p:nvSpPr>
          <p:spPr>
            <a:xfrm>
              <a:off x="3581500" y="959825"/>
              <a:ext cx="46500" cy="877500"/>
            </a:xfrm>
            <a:prstGeom prst="rect">
              <a:avLst/>
            </a:prstGeom>
            <a:solidFill>
              <a:srgbClr val="8182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59"/>
            <p:cNvSpPr/>
            <p:nvPr/>
          </p:nvSpPr>
          <p:spPr>
            <a:xfrm>
              <a:off x="3396025" y="886550"/>
              <a:ext cx="205200" cy="10569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59"/>
            <p:cNvSpPr/>
            <p:nvPr/>
          </p:nvSpPr>
          <p:spPr>
            <a:xfrm>
              <a:off x="934050" y="4331500"/>
              <a:ext cx="46425" cy="60125"/>
            </a:xfrm>
            <a:custGeom>
              <a:avLst/>
              <a:gdLst/>
              <a:ahLst/>
              <a:cxnLst/>
              <a:rect l="l" t="t" r="r" b="b"/>
              <a:pathLst>
                <a:path w="1857" h="2405" extrusionOk="0">
                  <a:moveTo>
                    <a:pt x="0" y="2405"/>
                  </a:moveTo>
                  <a:lnTo>
                    <a:pt x="714" y="0"/>
                  </a:lnTo>
                  <a:lnTo>
                    <a:pt x="1857" y="1190"/>
                  </a:lnTo>
                  <a:lnTo>
                    <a:pt x="1476" y="2024"/>
                  </a:lnTo>
                  <a:close/>
                </a:path>
              </a:pathLst>
            </a:custGeom>
            <a:solidFill>
              <a:srgbClr val="818284"/>
            </a:solidFill>
            <a:ln>
              <a:noFill/>
            </a:ln>
          </p:spPr>
        </p:sp>
        <p:sp>
          <p:nvSpPr>
            <p:cNvPr id="848" name="Google Shape;848;p59"/>
            <p:cNvSpPr/>
            <p:nvPr/>
          </p:nvSpPr>
          <p:spPr>
            <a:xfrm>
              <a:off x="907850" y="4205875"/>
              <a:ext cx="239325" cy="176825"/>
            </a:xfrm>
            <a:custGeom>
              <a:avLst/>
              <a:gdLst/>
              <a:ahLst/>
              <a:cxnLst/>
              <a:rect l="l" t="t" r="r" b="b"/>
              <a:pathLst>
                <a:path w="9573" h="7073" extrusionOk="0">
                  <a:moveTo>
                    <a:pt x="8620" y="0"/>
                  </a:moveTo>
                  <a:lnTo>
                    <a:pt x="6525" y="0"/>
                  </a:lnTo>
                  <a:lnTo>
                    <a:pt x="333" y="3525"/>
                  </a:lnTo>
                  <a:lnTo>
                    <a:pt x="0" y="4477"/>
                  </a:lnTo>
                  <a:lnTo>
                    <a:pt x="1072" y="6215"/>
                  </a:lnTo>
                  <a:lnTo>
                    <a:pt x="2119" y="7073"/>
                  </a:lnTo>
                  <a:lnTo>
                    <a:pt x="7620" y="6358"/>
                  </a:lnTo>
                  <a:lnTo>
                    <a:pt x="9573" y="131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grpSp>
          <p:nvGrpSpPr>
            <p:cNvPr id="849" name="Google Shape;849;p59"/>
            <p:cNvGrpSpPr/>
            <p:nvPr/>
          </p:nvGrpSpPr>
          <p:grpSpPr>
            <a:xfrm>
              <a:off x="887870" y="706370"/>
              <a:ext cx="2739956" cy="3730062"/>
              <a:chOff x="5008000" y="1238975"/>
              <a:chExt cx="2349675" cy="3198750"/>
            </a:xfrm>
          </p:grpSpPr>
          <p:sp>
            <p:nvSpPr>
              <p:cNvPr id="850" name="Google Shape;850;p59"/>
              <p:cNvSpPr/>
              <p:nvPr/>
            </p:nvSpPr>
            <p:spPr>
              <a:xfrm>
                <a:off x="5046325" y="2088050"/>
                <a:ext cx="2311350" cy="2349675"/>
              </a:xfrm>
              <a:custGeom>
                <a:avLst/>
                <a:gdLst/>
                <a:ahLst/>
                <a:cxnLst/>
                <a:rect l="l" t="t" r="r" b="b"/>
                <a:pathLst>
                  <a:path w="92454" h="93987" extrusionOk="0">
                    <a:moveTo>
                      <a:pt x="92454" y="1"/>
                    </a:moveTo>
                    <a:lnTo>
                      <a:pt x="91566" y="888"/>
                    </a:lnTo>
                    <a:lnTo>
                      <a:pt x="91566" y="88904"/>
                    </a:lnTo>
                    <a:cubicBezTo>
                      <a:pt x="91566" y="91163"/>
                      <a:pt x="89630" y="93018"/>
                      <a:pt x="87371" y="93018"/>
                    </a:cubicBezTo>
                    <a:lnTo>
                      <a:pt x="3550" y="93018"/>
                    </a:lnTo>
                    <a:cubicBezTo>
                      <a:pt x="2421" y="93018"/>
                      <a:pt x="1372" y="92615"/>
                      <a:pt x="646" y="91808"/>
                    </a:cubicBezTo>
                    <a:lnTo>
                      <a:pt x="1" y="92453"/>
                    </a:lnTo>
                    <a:cubicBezTo>
                      <a:pt x="969" y="93341"/>
                      <a:pt x="2179" y="93906"/>
                      <a:pt x="3550" y="93986"/>
                    </a:cubicBezTo>
                    <a:lnTo>
                      <a:pt x="87371" y="93986"/>
                    </a:lnTo>
                    <a:cubicBezTo>
                      <a:pt x="90114" y="93906"/>
                      <a:pt x="92373" y="91647"/>
                      <a:pt x="92454" y="88904"/>
                    </a:cubicBezTo>
                    <a:lnTo>
                      <a:pt x="92454" y="1"/>
                    </a:lnTo>
                    <a:close/>
                  </a:path>
                </a:pathLst>
              </a:custGeom>
              <a:solidFill>
                <a:srgbClr val="8182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1" name="Google Shape;851;p59"/>
              <p:cNvSpPr/>
              <p:nvPr/>
            </p:nvSpPr>
            <p:spPr>
              <a:xfrm>
                <a:off x="6073286" y="4266572"/>
                <a:ext cx="226819" cy="103207"/>
              </a:xfrm>
              <a:custGeom>
                <a:avLst/>
                <a:gdLst/>
                <a:ahLst/>
                <a:cxnLst/>
                <a:rect l="l" t="t" r="r" b="b"/>
                <a:pathLst>
                  <a:path w="7131" h="3245" extrusionOk="0">
                    <a:moveTo>
                      <a:pt x="2071" y="0"/>
                    </a:moveTo>
                    <a:cubicBezTo>
                      <a:pt x="1" y="0"/>
                      <a:pt x="24" y="3244"/>
                      <a:pt x="2141" y="3244"/>
                    </a:cubicBezTo>
                    <a:cubicBezTo>
                      <a:pt x="2189" y="3244"/>
                      <a:pt x="2239" y="3242"/>
                      <a:pt x="2290" y="3239"/>
                    </a:cubicBezTo>
                    <a:lnTo>
                      <a:pt x="5114" y="3239"/>
                    </a:lnTo>
                    <a:cubicBezTo>
                      <a:pt x="7131" y="3078"/>
                      <a:pt x="7131" y="173"/>
                      <a:pt x="5114" y="12"/>
                    </a:cubicBezTo>
                    <a:lnTo>
                      <a:pt x="2290" y="12"/>
                    </a:lnTo>
                    <a:cubicBezTo>
                      <a:pt x="2215" y="4"/>
                      <a:pt x="2141" y="0"/>
                      <a:pt x="207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2" name="Google Shape;852;p59"/>
              <p:cNvSpPr/>
              <p:nvPr/>
            </p:nvSpPr>
            <p:spPr>
              <a:xfrm>
                <a:off x="5062475" y="2110250"/>
                <a:ext cx="2273025" cy="2305275"/>
              </a:xfrm>
              <a:custGeom>
                <a:avLst/>
                <a:gdLst/>
                <a:ahLst/>
                <a:cxnLst/>
                <a:rect l="l" t="t" r="r" b="b"/>
                <a:pathLst>
                  <a:path w="90921" h="92211" extrusionOk="0">
                    <a:moveTo>
                      <a:pt x="46227" y="86644"/>
                    </a:moveTo>
                    <a:cubicBezTo>
                      <a:pt x="48728" y="86644"/>
                      <a:pt x="48728" y="90355"/>
                      <a:pt x="46227" y="90355"/>
                    </a:cubicBezTo>
                    <a:lnTo>
                      <a:pt x="43403" y="90355"/>
                    </a:lnTo>
                    <a:cubicBezTo>
                      <a:pt x="40902" y="90355"/>
                      <a:pt x="40902" y="86644"/>
                      <a:pt x="43403" y="86644"/>
                    </a:cubicBezTo>
                    <a:close/>
                    <a:moveTo>
                      <a:pt x="90920" y="0"/>
                    </a:moveTo>
                    <a:lnTo>
                      <a:pt x="83821" y="7019"/>
                    </a:lnTo>
                    <a:lnTo>
                      <a:pt x="83821" y="85192"/>
                    </a:lnTo>
                    <a:lnTo>
                      <a:pt x="5809" y="85192"/>
                    </a:lnTo>
                    <a:lnTo>
                      <a:pt x="0" y="91001"/>
                    </a:lnTo>
                    <a:cubicBezTo>
                      <a:pt x="726" y="91727"/>
                      <a:pt x="1775" y="92211"/>
                      <a:pt x="2904" y="92211"/>
                    </a:cubicBezTo>
                    <a:lnTo>
                      <a:pt x="86725" y="92130"/>
                    </a:lnTo>
                    <a:cubicBezTo>
                      <a:pt x="88984" y="92130"/>
                      <a:pt x="90920" y="90275"/>
                      <a:pt x="90920" y="88016"/>
                    </a:cubicBezTo>
                    <a:lnTo>
                      <a:pt x="9092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3" name="Google Shape;853;p59"/>
              <p:cNvSpPr/>
              <p:nvPr/>
            </p:nvSpPr>
            <p:spPr>
              <a:xfrm>
                <a:off x="6085025" y="4276350"/>
                <a:ext cx="195650" cy="92800"/>
              </a:xfrm>
              <a:custGeom>
                <a:avLst/>
                <a:gdLst/>
                <a:ahLst/>
                <a:cxnLst/>
                <a:rect l="l" t="t" r="r" b="b"/>
                <a:pathLst>
                  <a:path w="7826" h="3712" extrusionOk="0">
                    <a:moveTo>
                      <a:pt x="2352" y="237"/>
                    </a:moveTo>
                    <a:cubicBezTo>
                      <a:pt x="2400" y="237"/>
                      <a:pt x="2450" y="239"/>
                      <a:pt x="2501" y="242"/>
                    </a:cubicBezTo>
                    <a:lnTo>
                      <a:pt x="5325" y="242"/>
                    </a:lnTo>
                    <a:cubicBezTo>
                      <a:pt x="7342" y="404"/>
                      <a:pt x="7342" y="3389"/>
                      <a:pt x="5325" y="3550"/>
                    </a:cubicBezTo>
                    <a:lnTo>
                      <a:pt x="2501" y="3550"/>
                    </a:lnTo>
                    <a:cubicBezTo>
                      <a:pt x="2450" y="3553"/>
                      <a:pt x="2400" y="3555"/>
                      <a:pt x="2352" y="3555"/>
                    </a:cubicBezTo>
                    <a:cubicBezTo>
                      <a:pt x="211" y="3555"/>
                      <a:pt x="211" y="237"/>
                      <a:pt x="2352" y="237"/>
                    </a:cubicBezTo>
                    <a:close/>
                    <a:moveTo>
                      <a:pt x="2501" y="0"/>
                    </a:moveTo>
                    <a:cubicBezTo>
                      <a:pt x="0" y="0"/>
                      <a:pt x="0" y="3711"/>
                      <a:pt x="2501" y="3711"/>
                    </a:cubicBezTo>
                    <a:lnTo>
                      <a:pt x="5325" y="3711"/>
                    </a:lnTo>
                    <a:cubicBezTo>
                      <a:pt x="7826" y="3711"/>
                      <a:pt x="7826" y="0"/>
                      <a:pt x="53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4" name="Google Shape;854;p59"/>
              <p:cNvSpPr/>
              <p:nvPr/>
            </p:nvSpPr>
            <p:spPr>
              <a:xfrm>
                <a:off x="5008000" y="1238975"/>
                <a:ext cx="2347675" cy="3160425"/>
              </a:xfrm>
              <a:custGeom>
                <a:avLst/>
                <a:gdLst/>
                <a:ahLst/>
                <a:cxnLst/>
                <a:rect l="l" t="t" r="r" b="b"/>
                <a:pathLst>
                  <a:path w="93907" h="126417" extrusionOk="0">
                    <a:moveTo>
                      <a:pt x="5083" y="0"/>
                    </a:moveTo>
                    <a:cubicBezTo>
                      <a:pt x="2260" y="0"/>
                      <a:pt x="1" y="2259"/>
                      <a:pt x="1" y="5082"/>
                    </a:cubicBezTo>
                    <a:lnTo>
                      <a:pt x="1" y="122867"/>
                    </a:lnTo>
                    <a:cubicBezTo>
                      <a:pt x="1" y="124158"/>
                      <a:pt x="566" y="125448"/>
                      <a:pt x="1534" y="126416"/>
                    </a:cubicBezTo>
                    <a:lnTo>
                      <a:pt x="2098" y="125771"/>
                    </a:lnTo>
                    <a:cubicBezTo>
                      <a:pt x="1372" y="124964"/>
                      <a:pt x="888" y="123915"/>
                      <a:pt x="888" y="122867"/>
                    </a:cubicBezTo>
                    <a:lnTo>
                      <a:pt x="888" y="5082"/>
                    </a:lnTo>
                    <a:cubicBezTo>
                      <a:pt x="888" y="2743"/>
                      <a:pt x="2744" y="887"/>
                      <a:pt x="5083" y="887"/>
                    </a:cubicBezTo>
                    <a:lnTo>
                      <a:pt x="88904" y="887"/>
                    </a:lnTo>
                    <a:cubicBezTo>
                      <a:pt x="91244" y="887"/>
                      <a:pt x="93099" y="2743"/>
                      <a:pt x="93099" y="5082"/>
                    </a:cubicBezTo>
                    <a:lnTo>
                      <a:pt x="93099" y="34851"/>
                    </a:lnTo>
                    <a:lnTo>
                      <a:pt x="93906" y="33964"/>
                    </a:lnTo>
                    <a:lnTo>
                      <a:pt x="93906" y="5082"/>
                    </a:lnTo>
                    <a:cubicBezTo>
                      <a:pt x="93906" y="2259"/>
                      <a:pt x="91728" y="0"/>
                      <a:pt x="88904" y="0"/>
                    </a:cubicBezTo>
                    <a:close/>
                  </a:path>
                </a:pathLst>
              </a:custGeom>
              <a:solidFill>
                <a:srgbClr val="A5A6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5" name="Google Shape;855;p59"/>
              <p:cNvSpPr/>
              <p:nvPr/>
            </p:nvSpPr>
            <p:spPr>
              <a:xfrm>
                <a:off x="6165700" y="1325900"/>
                <a:ext cx="42375" cy="36125"/>
              </a:xfrm>
              <a:custGeom>
                <a:avLst/>
                <a:gdLst/>
                <a:ahLst/>
                <a:cxnLst/>
                <a:rect l="l" t="t" r="r" b="b"/>
                <a:pathLst>
                  <a:path w="1695" h="1445" extrusionOk="0">
                    <a:moveTo>
                      <a:pt x="681" y="1"/>
                    </a:moveTo>
                    <a:cubicBezTo>
                      <a:pt x="323" y="1"/>
                      <a:pt x="0" y="288"/>
                      <a:pt x="0" y="718"/>
                    </a:cubicBezTo>
                    <a:cubicBezTo>
                      <a:pt x="0" y="1121"/>
                      <a:pt x="323" y="1444"/>
                      <a:pt x="726" y="1444"/>
                    </a:cubicBezTo>
                    <a:cubicBezTo>
                      <a:pt x="1372" y="1444"/>
                      <a:pt x="1694" y="637"/>
                      <a:pt x="1210" y="234"/>
                    </a:cubicBezTo>
                    <a:cubicBezTo>
                      <a:pt x="1049" y="73"/>
                      <a:pt x="861" y="1"/>
                      <a:pt x="681" y="1"/>
                    </a:cubicBezTo>
                    <a:close/>
                  </a:path>
                </a:pathLst>
              </a:custGeom>
              <a:solidFill>
                <a:srgbClr val="2020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6" name="Google Shape;856;p59"/>
              <p:cNvSpPr/>
              <p:nvPr/>
            </p:nvSpPr>
            <p:spPr>
              <a:xfrm>
                <a:off x="5030200" y="1261150"/>
                <a:ext cx="2305300" cy="3122100"/>
              </a:xfrm>
              <a:custGeom>
                <a:avLst/>
                <a:gdLst/>
                <a:ahLst/>
                <a:cxnLst/>
                <a:rect l="l" t="t" r="r" b="b"/>
                <a:pathLst>
                  <a:path w="92212" h="124884" extrusionOk="0">
                    <a:moveTo>
                      <a:pt x="46146" y="2340"/>
                    </a:moveTo>
                    <a:cubicBezTo>
                      <a:pt x="46953" y="2421"/>
                      <a:pt x="47276" y="3469"/>
                      <a:pt x="46711" y="4034"/>
                    </a:cubicBezTo>
                    <a:cubicBezTo>
                      <a:pt x="46517" y="4204"/>
                      <a:pt x="46294" y="4279"/>
                      <a:pt x="46077" y="4279"/>
                    </a:cubicBezTo>
                    <a:cubicBezTo>
                      <a:pt x="45571" y="4279"/>
                      <a:pt x="45097" y="3872"/>
                      <a:pt x="45097" y="3308"/>
                    </a:cubicBezTo>
                    <a:cubicBezTo>
                      <a:pt x="45097" y="2743"/>
                      <a:pt x="45581" y="2340"/>
                      <a:pt x="46146" y="2340"/>
                    </a:cubicBezTo>
                    <a:close/>
                    <a:moveTo>
                      <a:pt x="7080" y="119095"/>
                    </a:moveTo>
                    <a:lnTo>
                      <a:pt x="7019" y="119156"/>
                    </a:lnTo>
                    <a:lnTo>
                      <a:pt x="7019" y="119156"/>
                    </a:lnTo>
                    <a:lnTo>
                      <a:pt x="7080" y="119095"/>
                    </a:lnTo>
                    <a:close/>
                    <a:moveTo>
                      <a:pt x="4195" y="0"/>
                    </a:moveTo>
                    <a:cubicBezTo>
                      <a:pt x="1856" y="0"/>
                      <a:pt x="0" y="1856"/>
                      <a:pt x="0" y="4195"/>
                    </a:cubicBezTo>
                    <a:lnTo>
                      <a:pt x="0" y="121980"/>
                    </a:lnTo>
                    <a:cubicBezTo>
                      <a:pt x="0" y="123028"/>
                      <a:pt x="484" y="124077"/>
                      <a:pt x="1291" y="124884"/>
                    </a:cubicBezTo>
                    <a:lnTo>
                      <a:pt x="7019" y="119156"/>
                    </a:lnTo>
                    <a:lnTo>
                      <a:pt x="7019" y="7019"/>
                    </a:lnTo>
                    <a:lnTo>
                      <a:pt x="85193" y="7019"/>
                    </a:lnTo>
                    <a:lnTo>
                      <a:pt x="85193" y="40983"/>
                    </a:lnTo>
                    <a:lnTo>
                      <a:pt x="92211" y="33884"/>
                    </a:lnTo>
                    <a:lnTo>
                      <a:pt x="92211" y="4195"/>
                    </a:lnTo>
                    <a:cubicBezTo>
                      <a:pt x="92211" y="1856"/>
                      <a:pt x="90356" y="0"/>
                      <a:pt x="88016" y="0"/>
                    </a:cubicBezTo>
                    <a:close/>
                  </a:path>
                </a:pathLst>
              </a:custGeom>
              <a:solidFill>
                <a:srgbClr val="2020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7" name="Google Shape;857;p59"/>
              <p:cNvSpPr/>
              <p:nvPr/>
            </p:nvSpPr>
            <p:spPr>
              <a:xfrm>
                <a:off x="6157625" y="1321125"/>
                <a:ext cx="54475" cy="46950"/>
              </a:xfrm>
              <a:custGeom>
                <a:avLst/>
                <a:gdLst/>
                <a:ahLst/>
                <a:cxnLst/>
                <a:rect l="l" t="t" r="r" b="b"/>
                <a:pathLst>
                  <a:path w="2179" h="1878" extrusionOk="0">
                    <a:moveTo>
                      <a:pt x="1049" y="183"/>
                    </a:moveTo>
                    <a:cubicBezTo>
                      <a:pt x="1937" y="183"/>
                      <a:pt x="1937" y="1635"/>
                      <a:pt x="1049" y="1635"/>
                    </a:cubicBezTo>
                    <a:cubicBezTo>
                      <a:pt x="81" y="1635"/>
                      <a:pt x="81" y="183"/>
                      <a:pt x="1049" y="183"/>
                    </a:cubicBezTo>
                    <a:close/>
                    <a:moveTo>
                      <a:pt x="933" y="0"/>
                    </a:moveTo>
                    <a:cubicBezTo>
                      <a:pt x="446" y="0"/>
                      <a:pt x="0" y="362"/>
                      <a:pt x="0" y="909"/>
                    </a:cubicBezTo>
                    <a:cubicBezTo>
                      <a:pt x="0" y="1474"/>
                      <a:pt x="484" y="1877"/>
                      <a:pt x="1049" y="1877"/>
                    </a:cubicBezTo>
                    <a:cubicBezTo>
                      <a:pt x="1856" y="1796"/>
                      <a:pt x="2179" y="828"/>
                      <a:pt x="1614" y="264"/>
                    </a:cubicBezTo>
                    <a:cubicBezTo>
                      <a:pt x="1406" y="82"/>
                      <a:pt x="1165" y="0"/>
                      <a:pt x="933" y="0"/>
                    </a:cubicBezTo>
                    <a:close/>
                  </a:path>
                </a:pathLst>
              </a:custGeom>
              <a:solidFill>
                <a:srgbClr val="53535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58" name="Google Shape;858;p59"/>
            <p:cNvSpPr/>
            <p:nvPr/>
          </p:nvSpPr>
          <p:spPr>
            <a:xfrm>
              <a:off x="2266350" y="4255925"/>
              <a:ext cx="81600" cy="954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59"/>
            <p:cNvSpPr/>
            <p:nvPr/>
          </p:nvSpPr>
          <p:spPr>
            <a:xfrm>
              <a:off x="2224675" y="4256425"/>
              <a:ext cx="81600" cy="954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3875" y="608839"/>
            <a:ext cx="2758443" cy="396916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796;p57"/>
          <p:cNvGrpSpPr/>
          <p:nvPr/>
        </p:nvGrpSpPr>
        <p:grpSpPr>
          <a:xfrm>
            <a:off x="3693306" y="923384"/>
            <a:ext cx="4737653" cy="3309596"/>
            <a:chOff x="3422350" y="731675"/>
            <a:chExt cx="4831537" cy="3674898"/>
          </a:xfrm>
        </p:grpSpPr>
        <p:sp>
          <p:nvSpPr>
            <p:cNvPr id="58" name="Google Shape;797;p57"/>
            <p:cNvSpPr/>
            <p:nvPr/>
          </p:nvSpPr>
          <p:spPr>
            <a:xfrm>
              <a:off x="5352325" y="4031650"/>
              <a:ext cx="958800" cy="2553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798;p57"/>
            <p:cNvSpPr/>
            <p:nvPr/>
          </p:nvSpPr>
          <p:spPr>
            <a:xfrm flipH="1">
              <a:off x="6230475" y="3891500"/>
              <a:ext cx="399775" cy="489077"/>
            </a:xfrm>
            <a:custGeom>
              <a:avLst/>
              <a:gdLst/>
              <a:ahLst/>
              <a:cxnLst/>
              <a:rect l="l" t="t" r="r" b="b"/>
              <a:pathLst>
                <a:path w="15991" h="18395" extrusionOk="0">
                  <a:moveTo>
                    <a:pt x="1325" y="15800"/>
                  </a:moveTo>
                  <a:cubicBezTo>
                    <a:pt x="2082" y="15098"/>
                    <a:pt x="4341" y="13522"/>
                    <a:pt x="5354" y="12612"/>
                  </a:cubicBezTo>
                  <a:cubicBezTo>
                    <a:pt x="6368" y="11702"/>
                    <a:pt x="6856" y="11031"/>
                    <a:pt x="7406" y="10341"/>
                  </a:cubicBezTo>
                  <a:cubicBezTo>
                    <a:pt x="7956" y="9651"/>
                    <a:pt x="8176" y="9340"/>
                    <a:pt x="8652" y="8473"/>
                  </a:cubicBezTo>
                  <a:cubicBezTo>
                    <a:pt x="9128" y="7606"/>
                    <a:pt x="9849" y="6220"/>
                    <a:pt x="10264" y="5139"/>
                  </a:cubicBezTo>
                  <a:cubicBezTo>
                    <a:pt x="10679" y="4058"/>
                    <a:pt x="10948" y="2702"/>
                    <a:pt x="11143" y="1988"/>
                  </a:cubicBezTo>
                  <a:cubicBezTo>
                    <a:pt x="11338" y="1274"/>
                    <a:pt x="11241" y="1067"/>
                    <a:pt x="11436" y="853"/>
                  </a:cubicBezTo>
                  <a:cubicBezTo>
                    <a:pt x="11631" y="639"/>
                    <a:pt x="11558" y="-845"/>
                    <a:pt x="12315" y="706"/>
                  </a:cubicBezTo>
                  <a:cubicBezTo>
                    <a:pt x="13072" y="2257"/>
                    <a:pt x="16162" y="7838"/>
                    <a:pt x="15979" y="10158"/>
                  </a:cubicBezTo>
                  <a:cubicBezTo>
                    <a:pt x="15796" y="12478"/>
                    <a:pt x="13756" y="13577"/>
                    <a:pt x="11216" y="14627"/>
                  </a:cubicBezTo>
                  <a:cubicBezTo>
                    <a:pt x="8676" y="15677"/>
                    <a:pt x="2461" y="15836"/>
                    <a:pt x="739" y="16459"/>
                  </a:cubicBezTo>
                  <a:cubicBezTo>
                    <a:pt x="-983" y="17082"/>
                    <a:pt x="873" y="18303"/>
                    <a:pt x="885" y="18364"/>
                  </a:cubicBezTo>
                  <a:cubicBezTo>
                    <a:pt x="897" y="18425"/>
                    <a:pt x="739" y="17252"/>
                    <a:pt x="812" y="16825"/>
                  </a:cubicBezTo>
                  <a:cubicBezTo>
                    <a:pt x="885" y="16398"/>
                    <a:pt x="568" y="16502"/>
                    <a:pt x="1325" y="15800"/>
                  </a:cubicBez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</p:spPr>
        </p:sp>
        <p:sp>
          <p:nvSpPr>
            <p:cNvPr id="60" name="Google Shape;799;p57"/>
            <p:cNvSpPr/>
            <p:nvPr/>
          </p:nvSpPr>
          <p:spPr>
            <a:xfrm>
              <a:off x="5043518" y="3915067"/>
              <a:ext cx="399775" cy="459875"/>
            </a:xfrm>
            <a:custGeom>
              <a:avLst/>
              <a:gdLst/>
              <a:ahLst/>
              <a:cxnLst/>
              <a:rect l="l" t="t" r="r" b="b"/>
              <a:pathLst>
                <a:path w="15991" h="18395" extrusionOk="0">
                  <a:moveTo>
                    <a:pt x="1325" y="15800"/>
                  </a:moveTo>
                  <a:cubicBezTo>
                    <a:pt x="2082" y="15098"/>
                    <a:pt x="4341" y="13522"/>
                    <a:pt x="5354" y="12612"/>
                  </a:cubicBezTo>
                  <a:cubicBezTo>
                    <a:pt x="6368" y="11702"/>
                    <a:pt x="6856" y="11031"/>
                    <a:pt x="7406" y="10341"/>
                  </a:cubicBezTo>
                  <a:cubicBezTo>
                    <a:pt x="7956" y="9651"/>
                    <a:pt x="8176" y="9340"/>
                    <a:pt x="8652" y="8473"/>
                  </a:cubicBezTo>
                  <a:cubicBezTo>
                    <a:pt x="9128" y="7606"/>
                    <a:pt x="9849" y="6220"/>
                    <a:pt x="10264" y="5139"/>
                  </a:cubicBezTo>
                  <a:cubicBezTo>
                    <a:pt x="10679" y="4058"/>
                    <a:pt x="10948" y="2702"/>
                    <a:pt x="11143" y="1988"/>
                  </a:cubicBezTo>
                  <a:cubicBezTo>
                    <a:pt x="11338" y="1274"/>
                    <a:pt x="11241" y="1067"/>
                    <a:pt x="11436" y="853"/>
                  </a:cubicBezTo>
                  <a:cubicBezTo>
                    <a:pt x="11631" y="639"/>
                    <a:pt x="11558" y="-845"/>
                    <a:pt x="12315" y="706"/>
                  </a:cubicBezTo>
                  <a:cubicBezTo>
                    <a:pt x="13072" y="2257"/>
                    <a:pt x="16162" y="7838"/>
                    <a:pt x="15979" y="10158"/>
                  </a:cubicBezTo>
                  <a:cubicBezTo>
                    <a:pt x="15796" y="12478"/>
                    <a:pt x="13756" y="13577"/>
                    <a:pt x="11216" y="14627"/>
                  </a:cubicBezTo>
                  <a:cubicBezTo>
                    <a:pt x="8676" y="15677"/>
                    <a:pt x="2461" y="15836"/>
                    <a:pt x="739" y="16459"/>
                  </a:cubicBezTo>
                  <a:cubicBezTo>
                    <a:pt x="-983" y="17082"/>
                    <a:pt x="873" y="18303"/>
                    <a:pt x="885" y="18364"/>
                  </a:cubicBezTo>
                  <a:cubicBezTo>
                    <a:pt x="897" y="18425"/>
                    <a:pt x="739" y="17252"/>
                    <a:pt x="812" y="16825"/>
                  </a:cubicBezTo>
                  <a:cubicBezTo>
                    <a:pt x="885" y="16398"/>
                    <a:pt x="568" y="16502"/>
                    <a:pt x="1325" y="15800"/>
                  </a:cubicBez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</p:spPr>
        </p:sp>
        <p:sp>
          <p:nvSpPr>
            <p:cNvPr id="61" name="Google Shape;800;p57"/>
            <p:cNvSpPr/>
            <p:nvPr/>
          </p:nvSpPr>
          <p:spPr>
            <a:xfrm>
              <a:off x="5183975" y="3763900"/>
              <a:ext cx="87000" cy="25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801;p57"/>
            <p:cNvSpPr/>
            <p:nvPr/>
          </p:nvSpPr>
          <p:spPr>
            <a:xfrm>
              <a:off x="5348300" y="3810000"/>
              <a:ext cx="981000" cy="1854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802;p57"/>
            <p:cNvSpPr/>
            <p:nvPr/>
          </p:nvSpPr>
          <p:spPr>
            <a:xfrm>
              <a:off x="5258919" y="4129800"/>
              <a:ext cx="29" cy="2369"/>
            </a:xfrm>
            <a:custGeom>
              <a:avLst/>
              <a:gdLst/>
              <a:ahLst/>
              <a:cxnLst/>
              <a:rect l="l" t="t" r="r" b="b"/>
              <a:pathLst>
                <a:path w="1" h="82" extrusionOk="0">
                  <a:moveTo>
                    <a:pt x="1" y="8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803;p57"/>
            <p:cNvSpPr/>
            <p:nvPr/>
          </p:nvSpPr>
          <p:spPr>
            <a:xfrm>
              <a:off x="5223962" y="4174089"/>
              <a:ext cx="2369" cy="7020"/>
            </a:xfrm>
            <a:custGeom>
              <a:avLst/>
              <a:gdLst/>
              <a:ahLst/>
              <a:cxnLst/>
              <a:rect l="l" t="t" r="r" b="b"/>
              <a:pathLst>
                <a:path w="82" h="243" extrusionOk="0">
                  <a:moveTo>
                    <a:pt x="1" y="243"/>
                  </a:moveTo>
                  <a:lnTo>
                    <a:pt x="81" y="1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804;p57"/>
            <p:cNvSpPr/>
            <p:nvPr/>
          </p:nvSpPr>
          <p:spPr>
            <a:xfrm>
              <a:off x="6447569" y="4174089"/>
              <a:ext cx="4709" cy="4680"/>
            </a:xfrm>
            <a:custGeom>
              <a:avLst/>
              <a:gdLst/>
              <a:ahLst/>
              <a:cxnLst/>
              <a:rect l="l" t="t" r="r" b="b"/>
              <a:pathLst>
                <a:path w="163" h="162" extrusionOk="0">
                  <a:moveTo>
                    <a:pt x="1" y="1"/>
                  </a:moveTo>
                  <a:lnTo>
                    <a:pt x="162" y="162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805;p57"/>
            <p:cNvSpPr/>
            <p:nvPr/>
          </p:nvSpPr>
          <p:spPr>
            <a:xfrm>
              <a:off x="6417292" y="4132140"/>
              <a:ext cx="29" cy="2369"/>
            </a:xfrm>
            <a:custGeom>
              <a:avLst/>
              <a:gdLst/>
              <a:ahLst/>
              <a:cxnLst/>
              <a:rect l="l" t="t" r="r" b="b"/>
              <a:pathLst>
                <a:path w="1" h="82" extrusionOk="0">
                  <a:moveTo>
                    <a:pt x="0" y="0"/>
                  </a:moveTo>
                  <a:lnTo>
                    <a:pt x="0" y="81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806;p57"/>
            <p:cNvSpPr/>
            <p:nvPr/>
          </p:nvSpPr>
          <p:spPr>
            <a:xfrm>
              <a:off x="5028174" y="4248712"/>
              <a:ext cx="1619862" cy="97879"/>
            </a:xfrm>
            <a:custGeom>
              <a:avLst/>
              <a:gdLst/>
              <a:ahLst/>
              <a:cxnLst/>
              <a:rect l="l" t="t" r="r" b="b"/>
              <a:pathLst>
                <a:path w="56070" h="3388" extrusionOk="0">
                  <a:moveTo>
                    <a:pt x="4435" y="1"/>
                  </a:moveTo>
                  <a:lnTo>
                    <a:pt x="4196" y="160"/>
                  </a:lnTo>
                  <a:lnTo>
                    <a:pt x="4200" y="160"/>
                  </a:lnTo>
                  <a:cubicBezTo>
                    <a:pt x="4279" y="105"/>
                    <a:pt x="4357" y="53"/>
                    <a:pt x="4435" y="1"/>
                  </a:cubicBezTo>
                  <a:close/>
                  <a:moveTo>
                    <a:pt x="51636" y="1"/>
                  </a:moveTo>
                  <a:cubicBezTo>
                    <a:pt x="51714" y="53"/>
                    <a:pt x="51792" y="105"/>
                    <a:pt x="51868" y="160"/>
                  </a:cubicBezTo>
                  <a:lnTo>
                    <a:pt x="51875" y="160"/>
                  </a:lnTo>
                  <a:lnTo>
                    <a:pt x="51636" y="1"/>
                  </a:lnTo>
                  <a:close/>
                  <a:moveTo>
                    <a:pt x="4200" y="160"/>
                  </a:moveTo>
                  <a:cubicBezTo>
                    <a:pt x="4037" y="275"/>
                    <a:pt x="3875" y="401"/>
                    <a:pt x="3712" y="564"/>
                  </a:cubicBezTo>
                  <a:lnTo>
                    <a:pt x="82" y="3226"/>
                  </a:lnTo>
                  <a:cubicBezTo>
                    <a:pt x="82" y="3307"/>
                    <a:pt x="1" y="3307"/>
                    <a:pt x="1" y="3387"/>
                  </a:cubicBezTo>
                  <a:lnTo>
                    <a:pt x="56070" y="3387"/>
                  </a:lnTo>
                  <a:lnTo>
                    <a:pt x="55909" y="3226"/>
                  </a:lnTo>
                  <a:lnTo>
                    <a:pt x="52278" y="564"/>
                  </a:lnTo>
                  <a:cubicBezTo>
                    <a:pt x="52170" y="401"/>
                    <a:pt x="52025" y="275"/>
                    <a:pt x="51868" y="160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807;p57"/>
            <p:cNvSpPr/>
            <p:nvPr/>
          </p:nvSpPr>
          <p:spPr>
            <a:xfrm>
              <a:off x="5282233" y="3789534"/>
              <a:ext cx="1109434" cy="300687"/>
            </a:xfrm>
            <a:custGeom>
              <a:avLst/>
              <a:gdLst/>
              <a:ahLst/>
              <a:cxnLst/>
              <a:rect l="l" t="t" r="r" b="b"/>
              <a:pathLst>
                <a:path w="38402" h="10408" extrusionOk="0">
                  <a:moveTo>
                    <a:pt x="2017" y="0"/>
                  </a:moveTo>
                  <a:lnTo>
                    <a:pt x="1291" y="6616"/>
                  </a:lnTo>
                  <a:cubicBezTo>
                    <a:pt x="1049" y="7906"/>
                    <a:pt x="565" y="9197"/>
                    <a:pt x="0" y="10407"/>
                  </a:cubicBezTo>
                  <a:lnTo>
                    <a:pt x="81" y="10246"/>
                  </a:lnTo>
                  <a:lnTo>
                    <a:pt x="38327" y="10246"/>
                  </a:lnTo>
                  <a:cubicBezTo>
                    <a:pt x="37794" y="9083"/>
                    <a:pt x="37342" y="7849"/>
                    <a:pt x="37111" y="6616"/>
                  </a:cubicBezTo>
                  <a:lnTo>
                    <a:pt x="36465" y="565"/>
                  </a:lnTo>
                  <a:cubicBezTo>
                    <a:pt x="32270" y="3066"/>
                    <a:pt x="27591" y="4679"/>
                    <a:pt x="22670" y="5244"/>
                  </a:cubicBezTo>
                  <a:cubicBezTo>
                    <a:pt x="21500" y="5345"/>
                    <a:pt x="20331" y="5395"/>
                    <a:pt x="19163" y="5395"/>
                  </a:cubicBezTo>
                  <a:cubicBezTo>
                    <a:pt x="15661" y="5395"/>
                    <a:pt x="12182" y="4942"/>
                    <a:pt x="8794" y="4034"/>
                  </a:cubicBezTo>
                  <a:cubicBezTo>
                    <a:pt x="6777" y="3631"/>
                    <a:pt x="4841" y="2905"/>
                    <a:pt x="2985" y="1936"/>
                  </a:cubicBezTo>
                  <a:cubicBezTo>
                    <a:pt x="2824" y="1856"/>
                    <a:pt x="2743" y="1694"/>
                    <a:pt x="2582" y="1533"/>
                  </a:cubicBezTo>
                  <a:cubicBezTo>
                    <a:pt x="2421" y="1372"/>
                    <a:pt x="2098" y="1049"/>
                    <a:pt x="1937" y="807"/>
                  </a:cubicBezTo>
                  <a:lnTo>
                    <a:pt x="2017" y="0"/>
                  </a:lnTo>
                  <a:close/>
                  <a:moveTo>
                    <a:pt x="38327" y="10246"/>
                  </a:moveTo>
                  <a:cubicBezTo>
                    <a:pt x="38352" y="10300"/>
                    <a:pt x="38377" y="10354"/>
                    <a:pt x="38402" y="10407"/>
                  </a:cubicBezTo>
                  <a:cubicBezTo>
                    <a:pt x="38402" y="10327"/>
                    <a:pt x="38402" y="10246"/>
                    <a:pt x="38402" y="1024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808;p57"/>
            <p:cNvSpPr/>
            <p:nvPr/>
          </p:nvSpPr>
          <p:spPr>
            <a:xfrm>
              <a:off x="6482526" y="4213697"/>
              <a:ext cx="9360" cy="9360"/>
            </a:xfrm>
            <a:custGeom>
              <a:avLst/>
              <a:gdLst/>
              <a:ahLst/>
              <a:cxnLst/>
              <a:rect l="l" t="t" r="r" b="b"/>
              <a:pathLst>
                <a:path w="324" h="324" extrusionOk="0">
                  <a:moveTo>
                    <a:pt x="324" y="324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809;p57"/>
            <p:cNvSpPr/>
            <p:nvPr/>
          </p:nvSpPr>
          <p:spPr>
            <a:xfrm>
              <a:off x="5184353" y="4213697"/>
              <a:ext cx="9331" cy="9360"/>
            </a:xfrm>
            <a:custGeom>
              <a:avLst/>
              <a:gdLst/>
              <a:ahLst/>
              <a:cxnLst/>
              <a:rect l="l" t="t" r="r" b="b"/>
              <a:pathLst>
                <a:path w="323" h="324" extrusionOk="0">
                  <a:moveTo>
                    <a:pt x="323" y="1"/>
                  </a:moveTo>
                  <a:lnTo>
                    <a:pt x="0" y="324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810;p57"/>
            <p:cNvSpPr/>
            <p:nvPr/>
          </p:nvSpPr>
          <p:spPr>
            <a:xfrm>
              <a:off x="5151708" y="4085512"/>
              <a:ext cx="1377475" cy="167851"/>
            </a:xfrm>
            <a:custGeom>
              <a:avLst/>
              <a:gdLst/>
              <a:ahLst/>
              <a:cxnLst/>
              <a:rect l="l" t="t" r="r" b="b"/>
              <a:pathLst>
                <a:path w="47680" h="5810" extrusionOk="0">
                  <a:moveTo>
                    <a:pt x="4599" y="1"/>
                  </a:moveTo>
                  <a:lnTo>
                    <a:pt x="4518" y="162"/>
                  </a:lnTo>
                  <a:cubicBezTo>
                    <a:pt x="4276" y="646"/>
                    <a:pt x="3954" y="1130"/>
                    <a:pt x="3712" y="1614"/>
                  </a:cubicBezTo>
                  <a:cubicBezTo>
                    <a:pt x="3389" y="2179"/>
                    <a:pt x="2986" y="2663"/>
                    <a:pt x="2663" y="3067"/>
                  </a:cubicBezTo>
                  <a:lnTo>
                    <a:pt x="2502" y="3309"/>
                  </a:lnTo>
                  <a:cubicBezTo>
                    <a:pt x="2260" y="3631"/>
                    <a:pt x="1856" y="4035"/>
                    <a:pt x="1533" y="4438"/>
                  </a:cubicBezTo>
                  <a:lnTo>
                    <a:pt x="1211" y="4761"/>
                  </a:lnTo>
                  <a:cubicBezTo>
                    <a:pt x="888" y="5003"/>
                    <a:pt x="565" y="5325"/>
                    <a:pt x="162" y="5648"/>
                  </a:cubicBezTo>
                  <a:lnTo>
                    <a:pt x="1" y="5809"/>
                  </a:lnTo>
                  <a:lnTo>
                    <a:pt x="47679" y="5809"/>
                  </a:lnTo>
                  <a:lnTo>
                    <a:pt x="47437" y="5648"/>
                  </a:lnTo>
                  <a:cubicBezTo>
                    <a:pt x="47115" y="5325"/>
                    <a:pt x="46711" y="5003"/>
                    <a:pt x="46389" y="4761"/>
                  </a:cubicBezTo>
                  <a:lnTo>
                    <a:pt x="46066" y="4438"/>
                  </a:lnTo>
                  <a:cubicBezTo>
                    <a:pt x="45743" y="4035"/>
                    <a:pt x="45421" y="3631"/>
                    <a:pt x="45098" y="3228"/>
                  </a:cubicBezTo>
                  <a:lnTo>
                    <a:pt x="44937" y="3067"/>
                  </a:lnTo>
                  <a:cubicBezTo>
                    <a:pt x="44533" y="2663"/>
                    <a:pt x="44210" y="2098"/>
                    <a:pt x="43888" y="1614"/>
                  </a:cubicBezTo>
                  <a:cubicBezTo>
                    <a:pt x="43646" y="1130"/>
                    <a:pt x="43404" y="646"/>
                    <a:pt x="43081" y="162"/>
                  </a:cubicBezTo>
                  <a:cubicBezTo>
                    <a:pt x="43081" y="162"/>
                    <a:pt x="43081" y="82"/>
                    <a:pt x="430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811;p57"/>
            <p:cNvSpPr/>
            <p:nvPr/>
          </p:nvSpPr>
          <p:spPr>
            <a:xfrm>
              <a:off x="5016531" y="4343477"/>
              <a:ext cx="1645401" cy="63096"/>
            </a:xfrm>
            <a:custGeom>
              <a:avLst/>
              <a:gdLst/>
              <a:ahLst/>
              <a:cxnLst/>
              <a:rect l="l" t="t" r="r" b="b"/>
              <a:pathLst>
                <a:path w="56954" h="2184" extrusionOk="0">
                  <a:moveTo>
                    <a:pt x="404" y="0"/>
                  </a:moveTo>
                  <a:cubicBezTo>
                    <a:pt x="162" y="161"/>
                    <a:pt x="81" y="323"/>
                    <a:pt x="1" y="565"/>
                  </a:cubicBezTo>
                  <a:cubicBezTo>
                    <a:pt x="1" y="645"/>
                    <a:pt x="1" y="726"/>
                    <a:pt x="1" y="887"/>
                  </a:cubicBezTo>
                  <a:cubicBezTo>
                    <a:pt x="81" y="1614"/>
                    <a:pt x="727" y="2178"/>
                    <a:pt x="1533" y="2178"/>
                  </a:cubicBezTo>
                  <a:lnTo>
                    <a:pt x="55424" y="2178"/>
                  </a:lnTo>
                  <a:cubicBezTo>
                    <a:pt x="55465" y="2182"/>
                    <a:pt x="55506" y="2184"/>
                    <a:pt x="55546" y="2184"/>
                  </a:cubicBezTo>
                  <a:cubicBezTo>
                    <a:pt x="56370" y="2184"/>
                    <a:pt x="56953" y="1411"/>
                    <a:pt x="56876" y="565"/>
                  </a:cubicBezTo>
                  <a:cubicBezTo>
                    <a:pt x="56796" y="323"/>
                    <a:pt x="56634" y="161"/>
                    <a:pt x="56473" y="0"/>
                  </a:cubicBezTo>
                  <a:close/>
                </a:path>
              </a:pathLst>
            </a:custGeom>
            <a:solidFill>
              <a:srgbClr val="8182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812;p57"/>
            <p:cNvSpPr/>
            <p:nvPr/>
          </p:nvSpPr>
          <p:spPr>
            <a:xfrm>
              <a:off x="5230953" y="785292"/>
              <a:ext cx="3022934" cy="3160162"/>
            </a:xfrm>
            <a:custGeom>
              <a:avLst/>
              <a:gdLst/>
              <a:ahLst/>
              <a:cxnLst/>
              <a:rect l="l" t="t" r="r" b="b"/>
              <a:pathLst>
                <a:path w="104636" h="109386" extrusionOk="0">
                  <a:moveTo>
                    <a:pt x="103990" y="0"/>
                  </a:moveTo>
                  <a:lnTo>
                    <a:pt x="103264" y="726"/>
                  </a:lnTo>
                  <a:cubicBezTo>
                    <a:pt x="103506" y="1130"/>
                    <a:pt x="103668" y="1694"/>
                    <a:pt x="103668" y="2178"/>
                  </a:cubicBezTo>
                  <a:lnTo>
                    <a:pt x="103668" y="100036"/>
                  </a:lnTo>
                  <a:cubicBezTo>
                    <a:pt x="103668" y="101730"/>
                    <a:pt x="102296" y="103102"/>
                    <a:pt x="100602" y="103102"/>
                  </a:cubicBezTo>
                  <a:lnTo>
                    <a:pt x="969" y="103102"/>
                  </a:lnTo>
                  <a:lnTo>
                    <a:pt x="1" y="103989"/>
                  </a:lnTo>
                  <a:lnTo>
                    <a:pt x="3792" y="103989"/>
                  </a:lnTo>
                  <a:lnTo>
                    <a:pt x="3712" y="104796"/>
                  </a:lnTo>
                  <a:cubicBezTo>
                    <a:pt x="3873" y="105038"/>
                    <a:pt x="4115" y="105280"/>
                    <a:pt x="4357" y="105522"/>
                  </a:cubicBezTo>
                  <a:lnTo>
                    <a:pt x="4760" y="106006"/>
                  </a:lnTo>
                  <a:cubicBezTo>
                    <a:pt x="6616" y="106894"/>
                    <a:pt x="8552" y="107620"/>
                    <a:pt x="10569" y="108104"/>
                  </a:cubicBezTo>
                  <a:cubicBezTo>
                    <a:pt x="13943" y="108947"/>
                    <a:pt x="17407" y="109386"/>
                    <a:pt x="20893" y="109386"/>
                  </a:cubicBezTo>
                  <a:cubicBezTo>
                    <a:pt x="22076" y="109386"/>
                    <a:pt x="23260" y="109335"/>
                    <a:pt x="24445" y="109233"/>
                  </a:cubicBezTo>
                  <a:cubicBezTo>
                    <a:pt x="29366" y="108668"/>
                    <a:pt x="34045" y="107136"/>
                    <a:pt x="38321" y="104635"/>
                  </a:cubicBezTo>
                  <a:lnTo>
                    <a:pt x="38240" y="103989"/>
                  </a:lnTo>
                  <a:lnTo>
                    <a:pt x="100602" y="103989"/>
                  </a:lnTo>
                  <a:cubicBezTo>
                    <a:pt x="102780" y="103989"/>
                    <a:pt x="104636" y="102214"/>
                    <a:pt x="104636" y="99956"/>
                  </a:cubicBezTo>
                  <a:lnTo>
                    <a:pt x="104636" y="2178"/>
                  </a:lnTo>
                  <a:cubicBezTo>
                    <a:pt x="104636" y="1372"/>
                    <a:pt x="104394" y="646"/>
                    <a:pt x="103990" y="0"/>
                  </a:cubicBezTo>
                  <a:close/>
                </a:path>
              </a:pathLst>
            </a:custGeom>
            <a:gradFill>
              <a:gsLst>
                <a:gs pos="0">
                  <a:srgbClr val="A0A0A0"/>
                </a:gs>
                <a:gs pos="12000">
                  <a:srgbClr val="919192"/>
                </a:gs>
                <a:gs pos="100000">
                  <a:srgbClr val="818284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813;p57"/>
            <p:cNvSpPr/>
            <p:nvPr/>
          </p:nvSpPr>
          <p:spPr>
            <a:xfrm>
              <a:off x="5258919" y="803926"/>
              <a:ext cx="2967003" cy="2959983"/>
            </a:xfrm>
            <a:custGeom>
              <a:avLst/>
              <a:gdLst/>
              <a:ahLst/>
              <a:cxnLst/>
              <a:rect l="l" t="t" r="r" b="b"/>
              <a:pathLst>
                <a:path w="102700" h="102457" extrusionOk="0">
                  <a:moveTo>
                    <a:pt x="102377" y="1"/>
                  </a:moveTo>
                  <a:lnTo>
                    <a:pt x="98101" y="4276"/>
                  </a:lnTo>
                  <a:lnTo>
                    <a:pt x="98101" y="97858"/>
                  </a:lnTo>
                  <a:lnTo>
                    <a:pt x="4519" y="97858"/>
                  </a:lnTo>
                  <a:lnTo>
                    <a:pt x="1" y="102457"/>
                  </a:lnTo>
                  <a:lnTo>
                    <a:pt x="99634" y="102457"/>
                  </a:lnTo>
                  <a:cubicBezTo>
                    <a:pt x="101328" y="102457"/>
                    <a:pt x="102700" y="101005"/>
                    <a:pt x="102700" y="99311"/>
                  </a:cubicBezTo>
                  <a:lnTo>
                    <a:pt x="102700" y="1533"/>
                  </a:lnTo>
                  <a:cubicBezTo>
                    <a:pt x="102700" y="969"/>
                    <a:pt x="102619" y="485"/>
                    <a:pt x="10237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814;p57"/>
            <p:cNvSpPr/>
            <p:nvPr/>
          </p:nvSpPr>
          <p:spPr>
            <a:xfrm>
              <a:off x="3422350" y="731675"/>
              <a:ext cx="4812901" cy="3057819"/>
            </a:xfrm>
            <a:custGeom>
              <a:avLst/>
              <a:gdLst/>
              <a:ahLst/>
              <a:cxnLst/>
              <a:rect l="l" t="t" r="r" b="b"/>
              <a:pathLst>
                <a:path w="166594" h="105926" extrusionOk="0">
                  <a:moveTo>
                    <a:pt x="4034" y="1"/>
                  </a:moveTo>
                  <a:cubicBezTo>
                    <a:pt x="1775" y="1"/>
                    <a:pt x="0" y="1856"/>
                    <a:pt x="0" y="4034"/>
                  </a:cubicBezTo>
                  <a:lnTo>
                    <a:pt x="0" y="101892"/>
                  </a:lnTo>
                  <a:cubicBezTo>
                    <a:pt x="0" y="104070"/>
                    <a:pt x="1775" y="105926"/>
                    <a:pt x="4034" y="105926"/>
                  </a:cubicBezTo>
                  <a:lnTo>
                    <a:pt x="62604" y="105926"/>
                  </a:lnTo>
                  <a:lnTo>
                    <a:pt x="63491" y="105039"/>
                  </a:lnTo>
                  <a:lnTo>
                    <a:pt x="4034" y="104958"/>
                  </a:lnTo>
                  <a:cubicBezTo>
                    <a:pt x="2340" y="104958"/>
                    <a:pt x="968" y="103506"/>
                    <a:pt x="968" y="101812"/>
                  </a:cubicBezTo>
                  <a:lnTo>
                    <a:pt x="968" y="4034"/>
                  </a:lnTo>
                  <a:cubicBezTo>
                    <a:pt x="968" y="2340"/>
                    <a:pt x="2340" y="969"/>
                    <a:pt x="4034" y="969"/>
                  </a:cubicBezTo>
                  <a:lnTo>
                    <a:pt x="163205" y="969"/>
                  </a:lnTo>
                  <a:cubicBezTo>
                    <a:pt x="164334" y="969"/>
                    <a:pt x="165383" y="1534"/>
                    <a:pt x="165867" y="2582"/>
                  </a:cubicBezTo>
                  <a:lnTo>
                    <a:pt x="166593" y="1856"/>
                  </a:lnTo>
                  <a:cubicBezTo>
                    <a:pt x="165787" y="727"/>
                    <a:pt x="164577" y="1"/>
                    <a:pt x="163205" y="1"/>
                  </a:cubicBez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815;p57"/>
            <p:cNvSpPr/>
            <p:nvPr/>
          </p:nvSpPr>
          <p:spPr>
            <a:xfrm>
              <a:off x="8071400" y="760800"/>
              <a:ext cx="153000" cy="1530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816;p57"/>
            <p:cNvSpPr/>
            <p:nvPr/>
          </p:nvSpPr>
          <p:spPr>
            <a:xfrm>
              <a:off x="3447978" y="759551"/>
              <a:ext cx="4766301" cy="3004358"/>
            </a:xfrm>
            <a:custGeom>
              <a:avLst/>
              <a:gdLst/>
              <a:ahLst/>
              <a:cxnLst/>
              <a:rect l="l" t="t" r="r" b="b"/>
              <a:pathLst>
                <a:path w="164981" h="103993" extrusionOk="0">
                  <a:moveTo>
                    <a:pt x="82691" y="1273"/>
                  </a:moveTo>
                  <a:cubicBezTo>
                    <a:pt x="83178" y="1273"/>
                    <a:pt x="83660" y="1635"/>
                    <a:pt x="83660" y="2182"/>
                  </a:cubicBezTo>
                  <a:cubicBezTo>
                    <a:pt x="83660" y="2666"/>
                    <a:pt x="83257" y="3150"/>
                    <a:pt x="82692" y="3150"/>
                  </a:cubicBezTo>
                  <a:cubicBezTo>
                    <a:pt x="81885" y="3069"/>
                    <a:pt x="81482" y="2101"/>
                    <a:pt x="82047" y="1537"/>
                  </a:cubicBezTo>
                  <a:cubicBezTo>
                    <a:pt x="82228" y="1355"/>
                    <a:pt x="82460" y="1273"/>
                    <a:pt x="82691" y="1273"/>
                  </a:cubicBezTo>
                  <a:close/>
                  <a:moveTo>
                    <a:pt x="3012" y="1"/>
                  </a:moveTo>
                  <a:cubicBezTo>
                    <a:pt x="1376" y="1"/>
                    <a:pt x="0" y="1420"/>
                    <a:pt x="0" y="3069"/>
                  </a:cubicBezTo>
                  <a:lnTo>
                    <a:pt x="0" y="100927"/>
                  </a:lnTo>
                  <a:cubicBezTo>
                    <a:pt x="81" y="102621"/>
                    <a:pt x="1453" y="103993"/>
                    <a:pt x="3147" y="103993"/>
                  </a:cubicBezTo>
                  <a:lnTo>
                    <a:pt x="62685" y="103993"/>
                  </a:lnTo>
                  <a:lnTo>
                    <a:pt x="67203" y="99394"/>
                  </a:lnTo>
                  <a:lnTo>
                    <a:pt x="4599" y="99394"/>
                  </a:lnTo>
                  <a:lnTo>
                    <a:pt x="4599" y="4602"/>
                  </a:lnTo>
                  <a:lnTo>
                    <a:pt x="160785" y="4602"/>
                  </a:lnTo>
                  <a:lnTo>
                    <a:pt x="160785" y="5812"/>
                  </a:lnTo>
                  <a:lnTo>
                    <a:pt x="164980" y="1617"/>
                  </a:lnTo>
                  <a:cubicBezTo>
                    <a:pt x="164496" y="649"/>
                    <a:pt x="163447" y="4"/>
                    <a:pt x="162318" y="4"/>
                  </a:cubicBezTo>
                  <a:lnTo>
                    <a:pt x="3147" y="4"/>
                  </a:lnTo>
                  <a:cubicBezTo>
                    <a:pt x="3102" y="2"/>
                    <a:pt x="3057" y="1"/>
                    <a:pt x="3012" y="1"/>
                  </a:cubicBezTo>
                  <a:close/>
                </a:path>
              </a:pathLst>
            </a:custGeom>
            <a:solidFill>
              <a:srgbClr val="2020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817;p57"/>
            <p:cNvSpPr/>
            <p:nvPr/>
          </p:nvSpPr>
          <p:spPr>
            <a:xfrm>
              <a:off x="5801964" y="796934"/>
              <a:ext cx="62980" cy="51915"/>
            </a:xfrm>
            <a:custGeom>
              <a:avLst/>
              <a:gdLst/>
              <a:ahLst/>
              <a:cxnLst/>
              <a:rect l="l" t="t" r="r" b="b"/>
              <a:pathLst>
                <a:path w="2180" h="1797" extrusionOk="0">
                  <a:moveTo>
                    <a:pt x="1256" y="171"/>
                  </a:moveTo>
                  <a:cubicBezTo>
                    <a:pt x="1614" y="171"/>
                    <a:pt x="1937" y="458"/>
                    <a:pt x="1937" y="888"/>
                  </a:cubicBezTo>
                  <a:cubicBezTo>
                    <a:pt x="1937" y="1291"/>
                    <a:pt x="1614" y="1614"/>
                    <a:pt x="1211" y="1614"/>
                  </a:cubicBezTo>
                  <a:cubicBezTo>
                    <a:pt x="566" y="1614"/>
                    <a:pt x="324" y="807"/>
                    <a:pt x="727" y="404"/>
                  </a:cubicBezTo>
                  <a:cubicBezTo>
                    <a:pt x="888" y="243"/>
                    <a:pt x="1077" y="171"/>
                    <a:pt x="1256" y="171"/>
                  </a:cubicBezTo>
                  <a:close/>
                  <a:moveTo>
                    <a:pt x="1211" y="1"/>
                  </a:moveTo>
                  <a:cubicBezTo>
                    <a:pt x="404" y="1"/>
                    <a:pt x="1" y="969"/>
                    <a:pt x="566" y="1533"/>
                  </a:cubicBezTo>
                  <a:cubicBezTo>
                    <a:pt x="747" y="1715"/>
                    <a:pt x="979" y="1797"/>
                    <a:pt x="1210" y="1797"/>
                  </a:cubicBezTo>
                  <a:cubicBezTo>
                    <a:pt x="1697" y="1797"/>
                    <a:pt x="2179" y="1435"/>
                    <a:pt x="2179" y="888"/>
                  </a:cubicBezTo>
                  <a:cubicBezTo>
                    <a:pt x="2179" y="404"/>
                    <a:pt x="1776" y="1"/>
                    <a:pt x="12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818;p57"/>
            <p:cNvSpPr/>
            <p:nvPr/>
          </p:nvSpPr>
          <p:spPr>
            <a:xfrm>
              <a:off x="5818287" y="801615"/>
              <a:ext cx="39666" cy="41977"/>
            </a:xfrm>
            <a:custGeom>
              <a:avLst/>
              <a:gdLst/>
              <a:ahLst/>
              <a:cxnLst/>
              <a:rect l="l" t="t" r="r" b="b"/>
              <a:pathLst>
                <a:path w="1373" h="1453" extrusionOk="0">
                  <a:moveTo>
                    <a:pt x="646" y="0"/>
                  </a:moveTo>
                  <a:cubicBezTo>
                    <a:pt x="243" y="0"/>
                    <a:pt x="1" y="323"/>
                    <a:pt x="1" y="726"/>
                  </a:cubicBezTo>
                  <a:cubicBezTo>
                    <a:pt x="1" y="1129"/>
                    <a:pt x="243" y="1452"/>
                    <a:pt x="646" y="1452"/>
                  </a:cubicBezTo>
                  <a:cubicBezTo>
                    <a:pt x="1049" y="1452"/>
                    <a:pt x="1372" y="1129"/>
                    <a:pt x="1372" y="726"/>
                  </a:cubicBezTo>
                  <a:cubicBezTo>
                    <a:pt x="1372" y="323"/>
                    <a:pt x="1049" y="0"/>
                    <a:pt x="646" y="0"/>
                  </a:cubicBezTo>
                  <a:close/>
                </a:path>
              </a:pathLst>
            </a:custGeom>
            <a:solidFill>
              <a:srgbClr val="2020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19;p57"/>
            <p:cNvSpPr/>
            <p:nvPr/>
          </p:nvSpPr>
          <p:spPr>
            <a:xfrm>
              <a:off x="5338300" y="3789525"/>
              <a:ext cx="1000500" cy="185400"/>
            </a:xfrm>
            <a:prstGeom prst="rect">
              <a:avLst/>
            </a:prstGeom>
            <a:gradFill>
              <a:gsLst>
                <a:gs pos="0">
                  <a:srgbClr val="A0A0A0"/>
                </a:gs>
                <a:gs pos="36000">
                  <a:srgbClr val="919192"/>
                </a:gs>
                <a:gs pos="100000">
                  <a:srgbClr val="818284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1" name="직사각형 80"/>
          <p:cNvSpPr/>
          <p:nvPr/>
        </p:nvSpPr>
        <p:spPr>
          <a:xfrm>
            <a:off x="3858959" y="1042943"/>
            <a:ext cx="4399332" cy="2484000"/>
          </a:xfrm>
          <a:prstGeom prst="rect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2" name="그림 8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2752" y="1032712"/>
            <a:ext cx="4436470" cy="2510218"/>
          </a:xfrm>
          <a:prstGeom prst="rect">
            <a:avLst/>
          </a:prstGeom>
        </p:spPr>
      </p:pic>
      <p:sp>
        <p:nvSpPr>
          <p:cNvPr id="30" name="Google Shape;841;p59"/>
          <p:cNvSpPr txBox="1">
            <a:spLocks/>
          </p:cNvSpPr>
          <p:nvPr/>
        </p:nvSpPr>
        <p:spPr>
          <a:xfrm>
            <a:off x="914384" y="1610303"/>
            <a:ext cx="2116362" cy="11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buntu"/>
              <a:buNone/>
              <a:defRPr sz="2400" b="1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vo"/>
              <a:buNone/>
              <a:defRPr sz="40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vo"/>
              <a:buNone/>
              <a:defRPr sz="40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vo"/>
              <a:buNone/>
              <a:defRPr sz="40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vo"/>
              <a:buNone/>
              <a:defRPr sz="40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vo"/>
              <a:buNone/>
              <a:defRPr sz="40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vo"/>
              <a:buNone/>
              <a:defRPr sz="40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vo"/>
              <a:buNone/>
              <a:defRPr sz="40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vo"/>
              <a:buNone/>
              <a:defRPr sz="40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>
              <a:lnSpc>
                <a:spcPct val="100000"/>
              </a:lnSpc>
              <a:buSzPts val="1100"/>
              <a:buFont typeface="Arial"/>
              <a:buNone/>
            </a:pPr>
            <a:r>
              <a:rPr lang="en-US" dirty="0" smtClean="0"/>
              <a:t>Desktop web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592600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p61"/>
          <p:cNvSpPr/>
          <p:nvPr/>
        </p:nvSpPr>
        <p:spPr>
          <a:xfrm>
            <a:off x="676300" y="321200"/>
            <a:ext cx="7641353" cy="426434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0" name="Google Shape;920;p61"/>
          <p:cNvSpPr txBox="1">
            <a:spLocks noGrp="1"/>
          </p:cNvSpPr>
          <p:nvPr>
            <p:ph type="ctrTitle"/>
          </p:nvPr>
        </p:nvSpPr>
        <p:spPr>
          <a:xfrm>
            <a:off x="3122800" y="1935320"/>
            <a:ext cx="2955900" cy="8535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dirty="0" smtClean="0"/>
              <a:t>감사합니다</a:t>
            </a:r>
            <a:r>
              <a:rPr lang="en-US" altLang="ko-KR" dirty="0" smtClean="0"/>
              <a:t>.</a:t>
            </a:r>
            <a:endParaRPr i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3"/>
          <p:cNvSpPr txBox="1">
            <a:spLocks noGrp="1"/>
          </p:cNvSpPr>
          <p:nvPr>
            <p:ph type="title"/>
          </p:nvPr>
        </p:nvSpPr>
        <p:spPr>
          <a:xfrm>
            <a:off x="4698275" y="189950"/>
            <a:ext cx="5311200" cy="111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Contents</a:t>
            </a:r>
            <a:endParaRPr dirty="0"/>
          </a:p>
        </p:txBody>
      </p:sp>
      <p:sp>
        <p:nvSpPr>
          <p:cNvPr id="201" name="Google Shape;201;p33"/>
          <p:cNvSpPr txBox="1">
            <a:spLocks noGrp="1"/>
          </p:cNvSpPr>
          <p:nvPr>
            <p:ph type="title" idx="2"/>
          </p:nvPr>
        </p:nvSpPr>
        <p:spPr>
          <a:xfrm>
            <a:off x="4696225" y="1355102"/>
            <a:ext cx="5311200" cy="68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서비스 소개</a:t>
            </a:r>
            <a:endParaRPr dirty="0"/>
          </a:p>
        </p:txBody>
      </p:sp>
      <p:sp>
        <p:nvSpPr>
          <p:cNvPr id="203" name="Google Shape;203;p33"/>
          <p:cNvSpPr txBox="1">
            <a:spLocks noGrp="1"/>
          </p:cNvSpPr>
          <p:nvPr>
            <p:ph type="title" idx="4"/>
          </p:nvPr>
        </p:nvSpPr>
        <p:spPr>
          <a:xfrm>
            <a:off x="4694552" y="2513636"/>
            <a:ext cx="5311200" cy="68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시연</a:t>
            </a:r>
            <a:endParaRPr dirty="0"/>
          </a:p>
        </p:txBody>
      </p:sp>
      <p:sp>
        <p:nvSpPr>
          <p:cNvPr id="206" name="Google Shape;206;p33"/>
          <p:cNvSpPr txBox="1">
            <a:spLocks noGrp="1"/>
          </p:cNvSpPr>
          <p:nvPr>
            <p:ph type="title" idx="6"/>
          </p:nvPr>
        </p:nvSpPr>
        <p:spPr>
          <a:xfrm>
            <a:off x="4694552" y="3597331"/>
            <a:ext cx="5311200" cy="68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기술 스택</a:t>
            </a:r>
            <a:endParaRPr dirty="0"/>
          </a:p>
        </p:txBody>
      </p:sp>
      <p:sp>
        <p:nvSpPr>
          <p:cNvPr id="207" name="Google Shape;207;p33"/>
          <p:cNvSpPr txBox="1">
            <a:spLocks noGrp="1"/>
          </p:cNvSpPr>
          <p:nvPr>
            <p:ph type="title" idx="7"/>
          </p:nvPr>
        </p:nvSpPr>
        <p:spPr>
          <a:xfrm>
            <a:off x="3372225" y="1518275"/>
            <a:ext cx="1258800" cy="63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1</a:t>
            </a:r>
            <a:endParaRPr/>
          </a:p>
        </p:txBody>
      </p:sp>
      <p:sp>
        <p:nvSpPr>
          <p:cNvPr id="208" name="Google Shape;208;p33"/>
          <p:cNvSpPr txBox="1">
            <a:spLocks noGrp="1"/>
          </p:cNvSpPr>
          <p:nvPr>
            <p:ph type="title" idx="8"/>
          </p:nvPr>
        </p:nvSpPr>
        <p:spPr>
          <a:xfrm>
            <a:off x="3372225" y="2645500"/>
            <a:ext cx="1258800" cy="63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2</a:t>
            </a:r>
            <a:endParaRPr/>
          </a:p>
        </p:txBody>
      </p:sp>
      <p:sp>
        <p:nvSpPr>
          <p:cNvPr id="209" name="Google Shape;209;p33"/>
          <p:cNvSpPr txBox="1">
            <a:spLocks noGrp="1"/>
          </p:cNvSpPr>
          <p:nvPr>
            <p:ph type="title" idx="9"/>
          </p:nvPr>
        </p:nvSpPr>
        <p:spPr>
          <a:xfrm>
            <a:off x="3372225" y="3772725"/>
            <a:ext cx="1258800" cy="63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3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796;p57"/>
          <p:cNvGrpSpPr/>
          <p:nvPr/>
        </p:nvGrpSpPr>
        <p:grpSpPr>
          <a:xfrm>
            <a:off x="3637722" y="815010"/>
            <a:ext cx="4737653" cy="3309596"/>
            <a:chOff x="3422350" y="731675"/>
            <a:chExt cx="4831537" cy="3674898"/>
          </a:xfrm>
        </p:grpSpPr>
        <p:sp>
          <p:nvSpPr>
            <p:cNvPr id="7" name="Google Shape;797;p57"/>
            <p:cNvSpPr/>
            <p:nvPr/>
          </p:nvSpPr>
          <p:spPr>
            <a:xfrm>
              <a:off x="5352325" y="4031650"/>
              <a:ext cx="958800" cy="2553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798;p57"/>
            <p:cNvSpPr/>
            <p:nvPr/>
          </p:nvSpPr>
          <p:spPr>
            <a:xfrm flipH="1">
              <a:off x="6230475" y="3891500"/>
              <a:ext cx="399775" cy="489077"/>
            </a:xfrm>
            <a:custGeom>
              <a:avLst/>
              <a:gdLst/>
              <a:ahLst/>
              <a:cxnLst/>
              <a:rect l="l" t="t" r="r" b="b"/>
              <a:pathLst>
                <a:path w="15991" h="18395" extrusionOk="0">
                  <a:moveTo>
                    <a:pt x="1325" y="15800"/>
                  </a:moveTo>
                  <a:cubicBezTo>
                    <a:pt x="2082" y="15098"/>
                    <a:pt x="4341" y="13522"/>
                    <a:pt x="5354" y="12612"/>
                  </a:cubicBezTo>
                  <a:cubicBezTo>
                    <a:pt x="6368" y="11702"/>
                    <a:pt x="6856" y="11031"/>
                    <a:pt x="7406" y="10341"/>
                  </a:cubicBezTo>
                  <a:cubicBezTo>
                    <a:pt x="7956" y="9651"/>
                    <a:pt x="8176" y="9340"/>
                    <a:pt x="8652" y="8473"/>
                  </a:cubicBezTo>
                  <a:cubicBezTo>
                    <a:pt x="9128" y="7606"/>
                    <a:pt x="9849" y="6220"/>
                    <a:pt x="10264" y="5139"/>
                  </a:cubicBezTo>
                  <a:cubicBezTo>
                    <a:pt x="10679" y="4058"/>
                    <a:pt x="10948" y="2702"/>
                    <a:pt x="11143" y="1988"/>
                  </a:cubicBezTo>
                  <a:cubicBezTo>
                    <a:pt x="11338" y="1274"/>
                    <a:pt x="11241" y="1067"/>
                    <a:pt x="11436" y="853"/>
                  </a:cubicBezTo>
                  <a:cubicBezTo>
                    <a:pt x="11631" y="639"/>
                    <a:pt x="11558" y="-845"/>
                    <a:pt x="12315" y="706"/>
                  </a:cubicBezTo>
                  <a:cubicBezTo>
                    <a:pt x="13072" y="2257"/>
                    <a:pt x="16162" y="7838"/>
                    <a:pt x="15979" y="10158"/>
                  </a:cubicBezTo>
                  <a:cubicBezTo>
                    <a:pt x="15796" y="12478"/>
                    <a:pt x="13756" y="13577"/>
                    <a:pt x="11216" y="14627"/>
                  </a:cubicBezTo>
                  <a:cubicBezTo>
                    <a:pt x="8676" y="15677"/>
                    <a:pt x="2461" y="15836"/>
                    <a:pt x="739" y="16459"/>
                  </a:cubicBezTo>
                  <a:cubicBezTo>
                    <a:pt x="-983" y="17082"/>
                    <a:pt x="873" y="18303"/>
                    <a:pt x="885" y="18364"/>
                  </a:cubicBezTo>
                  <a:cubicBezTo>
                    <a:pt x="897" y="18425"/>
                    <a:pt x="739" y="17252"/>
                    <a:pt x="812" y="16825"/>
                  </a:cubicBezTo>
                  <a:cubicBezTo>
                    <a:pt x="885" y="16398"/>
                    <a:pt x="568" y="16502"/>
                    <a:pt x="1325" y="15800"/>
                  </a:cubicBez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</p:spPr>
        </p:sp>
        <p:sp>
          <p:nvSpPr>
            <p:cNvPr id="9" name="Google Shape;799;p57"/>
            <p:cNvSpPr/>
            <p:nvPr/>
          </p:nvSpPr>
          <p:spPr>
            <a:xfrm>
              <a:off x="5043518" y="3915067"/>
              <a:ext cx="399775" cy="459875"/>
            </a:xfrm>
            <a:custGeom>
              <a:avLst/>
              <a:gdLst/>
              <a:ahLst/>
              <a:cxnLst/>
              <a:rect l="l" t="t" r="r" b="b"/>
              <a:pathLst>
                <a:path w="15991" h="18395" extrusionOk="0">
                  <a:moveTo>
                    <a:pt x="1325" y="15800"/>
                  </a:moveTo>
                  <a:cubicBezTo>
                    <a:pt x="2082" y="15098"/>
                    <a:pt x="4341" y="13522"/>
                    <a:pt x="5354" y="12612"/>
                  </a:cubicBezTo>
                  <a:cubicBezTo>
                    <a:pt x="6368" y="11702"/>
                    <a:pt x="6856" y="11031"/>
                    <a:pt x="7406" y="10341"/>
                  </a:cubicBezTo>
                  <a:cubicBezTo>
                    <a:pt x="7956" y="9651"/>
                    <a:pt x="8176" y="9340"/>
                    <a:pt x="8652" y="8473"/>
                  </a:cubicBezTo>
                  <a:cubicBezTo>
                    <a:pt x="9128" y="7606"/>
                    <a:pt x="9849" y="6220"/>
                    <a:pt x="10264" y="5139"/>
                  </a:cubicBezTo>
                  <a:cubicBezTo>
                    <a:pt x="10679" y="4058"/>
                    <a:pt x="10948" y="2702"/>
                    <a:pt x="11143" y="1988"/>
                  </a:cubicBezTo>
                  <a:cubicBezTo>
                    <a:pt x="11338" y="1274"/>
                    <a:pt x="11241" y="1067"/>
                    <a:pt x="11436" y="853"/>
                  </a:cubicBezTo>
                  <a:cubicBezTo>
                    <a:pt x="11631" y="639"/>
                    <a:pt x="11558" y="-845"/>
                    <a:pt x="12315" y="706"/>
                  </a:cubicBezTo>
                  <a:cubicBezTo>
                    <a:pt x="13072" y="2257"/>
                    <a:pt x="16162" y="7838"/>
                    <a:pt x="15979" y="10158"/>
                  </a:cubicBezTo>
                  <a:cubicBezTo>
                    <a:pt x="15796" y="12478"/>
                    <a:pt x="13756" y="13577"/>
                    <a:pt x="11216" y="14627"/>
                  </a:cubicBezTo>
                  <a:cubicBezTo>
                    <a:pt x="8676" y="15677"/>
                    <a:pt x="2461" y="15836"/>
                    <a:pt x="739" y="16459"/>
                  </a:cubicBezTo>
                  <a:cubicBezTo>
                    <a:pt x="-983" y="17082"/>
                    <a:pt x="873" y="18303"/>
                    <a:pt x="885" y="18364"/>
                  </a:cubicBezTo>
                  <a:cubicBezTo>
                    <a:pt x="897" y="18425"/>
                    <a:pt x="739" y="17252"/>
                    <a:pt x="812" y="16825"/>
                  </a:cubicBezTo>
                  <a:cubicBezTo>
                    <a:pt x="885" y="16398"/>
                    <a:pt x="568" y="16502"/>
                    <a:pt x="1325" y="15800"/>
                  </a:cubicBez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</p:spPr>
        </p:sp>
        <p:sp>
          <p:nvSpPr>
            <p:cNvPr id="10" name="Google Shape;800;p57"/>
            <p:cNvSpPr/>
            <p:nvPr/>
          </p:nvSpPr>
          <p:spPr>
            <a:xfrm>
              <a:off x="5183975" y="3763900"/>
              <a:ext cx="87000" cy="25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801;p57"/>
            <p:cNvSpPr/>
            <p:nvPr/>
          </p:nvSpPr>
          <p:spPr>
            <a:xfrm>
              <a:off x="5348300" y="3810000"/>
              <a:ext cx="981000" cy="1854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802;p57"/>
            <p:cNvSpPr/>
            <p:nvPr/>
          </p:nvSpPr>
          <p:spPr>
            <a:xfrm>
              <a:off x="5258919" y="4129800"/>
              <a:ext cx="29" cy="2369"/>
            </a:xfrm>
            <a:custGeom>
              <a:avLst/>
              <a:gdLst/>
              <a:ahLst/>
              <a:cxnLst/>
              <a:rect l="l" t="t" r="r" b="b"/>
              <a:pathLst>
                <a:path w="1" h="82" extrusionOk="0">
                  <a:moveTo>
                    <a:pt x="1" y="8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803;p57"/>
            <p:cNvSpPr/>
            <p:nvPr/>
          </p:nvSpPr>
          <p:spPr>
            <a:xfrm>
              <a:off x="5223962" y="4174089"/>
              <a:ext cx="2369" cy="7020"/>
            </a:xfrm>
            <a:custGeom>
              <a:avLst/>
              <a:gdLst/>
              <a:ahLst/>
              <a:cxnLst/>
              <a:rect l="l" t="t" r="r" b="b"/>
              <a:pathLst>
                <a:path w="82" h="243" extrusionOk="0">
                  <a:moveTo>
                    <a:pt x="1" y="243"/>
                  </a:moveTo>
                  <a:lnTo>
                    <a:pt x="81" y="1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804;p57"/>
            <p:cNvSpPr/>
            <p:nvPr/>
          </p:nvSpPr>
          <p:spPr>
            <a:xfrm>
              <a:off x="6447569" y="4174089"/>
              <a:ext cx="4709" cy="4680"/>
            </a:xfrm>
            <a:custGeom>
              <a:avLst/>
              <a:gdLst/>
              <a:ahLst/>
              <a:cxnLst/>
              <a:rect l="l" t="t" r="r" b="b"/>
              <a:pathLst>
                <a:path w="163" h="162" extrusionOk="0">
                  <a:moveTo>
                    <a:pt x="1" y="1"/>
                  </a:moveTo>
                  <a:lnTo>
                    <a:pt x="162" y="162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805;p57"/>
            <p:cNvSpPr/>
            <p:nvPr/>
          </p:nvSpPr>
          <p:spPr>
            <a:xfrm>
              <a:off x="6417292" y="4132140"/>
              <a:ext cx="29" cy="2369"/>
            </a:xfrm>
            <a:custGeom>
              <a:avLst/>
              <a:gdLst/>
              <a:ahLst/>
              <a:cxnLst/>
              <a:rect l="l" t="t" r="r" b="b"/>
              <a:pathLst>
                <a:path w="1" h="82" extrusionOk="0">
                  <a:moveTo>
                    <a:pt x="0" y="0"/>
                  </a:moveTo>
                  <a:lnTo>
                    <a:pt x="0" y="81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806;p57"/>
            <p:cNvSpPr/>
            <p:nvPr/>
          </p:nvSpPr>
          <p:spPr>
            <a:xfrm>
              <a:off x="5028174" y="4248712"/>
              <a:ext cx="1619862" cy="97879"/>
            </a:xfrm>
            <a:custGeom>
              <a:avLst/>
              <a:gdLst/>
              <a:ahLst/>
              <a:cxnLst/>
              <a:rect l="l" t="t" r="r" b="b"/>
              <a:pathLst>
                <a:path w="56070" h="3388" extrusionOk="0">
                  <a:moveTo>
                    <a:pt x="4435" y="1"/>
                  </a:moveTo>
                  <a:lnTo>
                    <a:pt x="4196" y="160"/>
                  </a:lnTo>
                  <a:lnTo>
                    <a:pt x="4200" y="160"/>
                  </a:lnTo>
                  <a:cubicBezTo>
                    <a:pt x="4279" y="105"/>
                    <a:pt x="4357" y="53"/>
                    <a:pt x="4435" y="1"/>
                  </a:cubicBezTo>
                  <a:close/>
                  <a:moveTo>
                    <a:pt x="51636" y="1"/>
                  </a:moveTo>
                  <a:cubicBezTo>
                    <a:pt x="51714" y="53"/>
                    <a:pt x="51792" y="105"/>
                    <a:pt x="51868" y="160"/>
                  </a:cubicBezTo>
                  <a:lnTo>
                    <a:pt x="51875" y="160"/>
                  </a:lnTo>
                  <a:lnTo>
                    <a:pt x="51636" y="1"/>
                  </a:lnTo>
                  <a:close/>
                  <a:moveTo>
                    <a:pt x="4200" y="160"/>
                  </a:moveTo>
                  <a:cubicBezTo>
                    <a:pt x="4037" y="275"/>
                    <a:pt x="3875" y="401"/>
                    <a:pt x="3712" y="564"/>
                  </a:cubicBezTo>
                  <a:lnTo>
                    <a:pt x="82" y="3226"/>
                  </a:lnTo>
                  <a:cubicBezTo>
                    <a:pt x="82" y="3307"/>
                    <a:pt x="1" y="3307"/>
                    <a:pt x="1" y="3387"/>
                  </a:cubicBezTo>
                  <a:lnTo>
                    <a:pt x="56070" y="3387"/>
                  </a:lnTo>
                  <a:lnTo>
                    <a:pt x="55909" y="3226"/>
                  </a:lnTo>
                  <a:lnTo>
                    <a:pt x="52278" y="564"/>
                  </a:lnTo>
                  <a:cubicBezTo>
                    <a:pt x="52170" y="401"/>
                    <a:pt x="52025" y="275"/>
                    <a:pt x="51868" y="160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807;p57"/>
            <p:cNvSpPr/>
            <p:nvPr/>
          </p:nvSpPr>
          <p:spPr>
            <a:xfrm>
              <a:off x="5282233" y="3789534"/>
              <a:ext cx="1109434" cy="300687"/>
            </a:xfrm>
            <a:custGeom>
              <a:avLst/>
              <a:gdLst/>
              <a:ahLst/>
              <a:cxnLst/>
              <a:rect l="l" t="t" r="r" b="b"/>
              <a:pathLst>
                <a:path w="38402" h="10408" extrusionOk="0">
                  <a:moveTo>
                    <a:pt x="2017" y="0"/>
                  </a:moveTo>
                  <a:lnTo>
                    <a:pt x="1291" y="6616"/>
                  </a:lnTo>
                  <a:cubicBezTo>
                    <a:pt x="1049" y="7906"/>
                    <a:pt x="565" y="9197"/>
                    <a:pt x="0" y="10407"/>
                  </a:cubicBezTo>
                  <a:lnTo>
                    <a:pt x="81" y="10246"/>
                  </a:lnTo>
                  <a:lnTo>
                    <a:pt x="38327" y="10246"/>
                  </a:lnTo>
                  <a:cubicBezTo>
                    <a:pt x="37794" y="9083"/>
                    <a:pt x="37342" y="7849"/>
                    <a:pt x="37111" y="6616"/>
                  </a:cubicBezTo>
                  <a:lnTo>
                    <a:pt x="36465" y="565"/>
                  </a:lnTo>
                  <a:cubicBezTo>
                    <a:pt x="32270" y="3066"/>
                    <a:pt x="27591" y="4679"/>
                    <a:pt x="22670" y="5244"/>
                  </a:cubicBezTo>
                  <a:cubicBezTo>
                    <a:pt x="21500" y="5345"/>
                    <a:pt x="20331" y="5395"/>
                    <a:pt x="19163" y="5395"/>
                  </a:cubicBezTo>
                  <a:cubicBezTo>
                    <a:pt x="15661" y="5395"/>
                    <a:pt x="12182" y="4942"/>
                    <a:pt x="8794" y="4034"/>
                  </a:cubicBezTo>
                  <a:cubicBezTo>
                    <a:pt x="6777" y="3631"/>
                    <a:pt x="4841" y="2905"/>
                    <a:pt x="2985" y="1936"/>
                  </a:cubicBezTo>
                  <a:cubicBezTo>
                    <a:pt x="2824" y="1856"/>
                    <a:pt x="2743" y="1694"/>
                    <a:pt x="2582" y="1533"/>
                  </a:cubicBezTo>
                  <a:cubicBezTo>
                    <a:pt x="2421" y="1372"/>
                    <a:pt x="2098" y="1049"/>
                    <a:pt x="1937" y="807"/>
                  </a:cubicBezTo>
                  <a:lnTo>
                    <a:pt x="2017" y="0"/>
                  </a:lnTo>
                  <a:close/>
                  <a:moveTo>
                    <a:pt x="38327" y="10246"/>
                  </a:moveTo>
                  <a:cubicBezTo>
                    <a:pt x="38352" y="10300"/>
                    <a:pt x="38377" y="10354"/>
                    <a:pt x="38402" y="10407"/>
                  </a:cubicBezTo>
                  <a:cubicBezTo>
                    <a:pt x="38402" y="10327"/>
                    <a:pt x="38402" y="10246"/>
                    <a:pt x="38402" y="1024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808;p57"/>
            <p:cNvSpPr/>
            <p:nvPr/>
          </p:nvSpPr>
          <p:spPr>
            <a:xfrm>
              <a:off x="6482526" y="4213697"/>
              <a:ext cx="9360" cy="9360"/>
            </a:xfrm>
            <a:custGeom>
              <a:avLst/>
              <a:gdLst/>
              <a:ahLst/>
              <a:cxnLst/>
              <a:rect l="l" t="t" r="r" b="b"/>
              <a:pathLst>
                <a:path w="324" h="324" extrusionOk="0">
                  <a:moveTo>
                    <a:pt x="324" y="324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809;p57"/>
            <p:cNvSpPr/>
            <p:nvPr/>
          </p:nvSpPr>
          <p:spPr>
            <a:xfrm>
              <a:off x="5184353" y="4213697"/>
              <a:ext cx="9331" cy="9360"/>
            </a:xfrm>
            <a:custGeom>
              <a:avLst/>
              <a:gdLst/>
              <a:ahLst/>
              <a:cxnLst/>
              <a:rect l="l" t="t" r="r" b="b"/>
              <a:pathLst>
                <a:path w="323" h="324" extrusionOk="0">
                  <a:moveTo>
                    <a:pt x="323" y="1"/>
                  </a:moveTo>
                  <a:lnTo>
                    <a:pt x="0" y="324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810;p57"/>
            <p:cNvSpPr/>
            <p:nvPr/>
          </p:nvSpPr>
          <p:spPr>
            <a:xfrm>
              <a:off x="5151708" y="4085512"/>
              <a:ext cx="1377475" cy="167851"/>
            </a:xfrm>
            <a:custGeom>
              <a:avLst/>
              <a:gdLst/>
              <a:ahLst/>
              <a:cxnLst/>
              <a:rect l="l" t="t" r="r" b="b"/>
              <a:pathLst>
                <a:path w="47680" h="5810" extrusionOk="0">
                  <a:moveTo>
                    <a:pt x="4599" y="1"/>
                  </a:moveTo>
                  <a:lnTo>
                    <a:pt x="4518" y="162"/>
                  </a:lnTo>
                  <a:cubicBezTo>
                    <a:pt x="4276" y="646"/>
                    <a:pt x="3954" y="1130"/>
                    <a:pt x="3712" y="1614"/>
                  </a:cubicBezTo>
                  <a:cubicBezTo>
                    <a:pt x="3389" y="2179"/>
                    <a:pt x="2986" y="2663"/>
                    <a:pt x="2663" y="3067"/>
                  </a:cubicBezTo>
                  <a:lnTo>
                    <a:pt x="2502" y="3309"/>
                  </a:lnTo>
                  <a:cubicBezTo>
                    <a:pt x="2260" y="3631"/>
                    <a:pt x="1856" y="4035"/>
                    <a:pt x="1533" y="4438"/>
                  </a:cubicBezTo>
                  <a:lnTo>
                    <a:pt x="1211" y="4761"/>
                  </a:lnTo>
                  <a:cubicBezTo>
                    <a:pt x="888" y="5003"/>
                    <a:pt x="565" y="5325"/>
                    <a:pt x="162" y="5648"/>
                  </a:cubicBezTo>
                  <a:lnTo>
                    <a:pt x="1" y="5809"/>
                  </a:lnTo>
                  <a:lnTo>
                    <a:pt x="47679" y="5809"/>
                  </a:lnTo>
                  <a:lnTo>
                    <a:pt x="47437" y="5648"/>
                  </a:lnTo>
                  <a:cubicBezTo>
                    <a:pt x="47115" y="5325"/>
                    <a:pt x="46711" y="5003"/>
                    <a:pt x="46389" y="4761"/>
                  </a:cubicBezTo>
                  <a:lnTo>
                    <a:pt x="46066" y="4438"/>
                  </a:lnTo>
                  <a:cubicBezTo>
                    <a:pt x="45743" y="4035"/>
                    <a:pt x="45421" y="3631"/>
                    <a:pt x="45098" y="3228"/>
                  </a:cubicBezTo>
                  <a:lnTo>
                    <a:pt x="44937" y="3067"/>
                  </a:lnTo>
                  <a:cubicBezTo>
                    <a:pt x="44533" y="2663"/>
                    <a:pt x="44210" y="2098"/>
                    <a:pt x="43888" y="1614"/>
                  </a:cubicBezTo>
                  <a:cubicBezTo>
                    <a:pt x="43646" y="1130"/>
                    <a:pt x="43404" y="646"/>
                    <a:pt x="43081" y="162"/>
                  </a:cubicBezTo>
                  <a:cubicBezTo>
                    <a:pt x="43081" y="162"/>
                    <a:pt x="43081" y="82"/>
                    <a:pt x="430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811;p57"/>
            <p:cNvSpPr/>
            <p:nvPr/>
          </p:nvSpPr>
          <p:spPr>
            <a:xfrm>
              <a:off x="5016531" y="4343477"/>
              <a:ext cx="1645401" cy="63096"/>
            </a:xfrm>
            <a:custGeom>
              <a:avLst/>
              <a:gdLst/>
              <a:ahLst/>
              <a:cxnLst/>
              <a:rect l="l" t="t" r="r" b="b"/>
              <a:pathLst>
                <a:path w="56954" h="2184" extrusionOk="0">
                  <a:moveTo>
                    <a:pt x="404" y="0"/>
                  </a:moveTo>
                  <a:cubicBezTo>
                    <a:pt x="162" y="161"/>
                    <a:pt x="81" y="323"/>
                    <a:pt x="1" y="565"/>
                  </a:cubicBezTo>
                  <a:cubicBezTo>
                    <a:pt x="1" y="645"/>
                    <a:pt x="1" y="726"/>
                    <a:pt x="1" y="887"/>
                  </a:cubicBezTo>
                  <a:cubicBezTo>
                    <a:pt x="81" y="1614"/>
                    <a:pt x="727" y="2178"/>
                    <a:pt x="1533" y="2178"/>
                  </a:cubicBezTo>
                  <a:lnTo>
                    <a:pt x="55424" y="2178"/>
                  </a:lnTo>
                  <a:cubicBezTo>
                    <a:pt x="55465" y="2182"/>
                    <a:pt x="55506" y="2184"/>
                    <a:pt x="55546" y="2184"/>
                  </a:cubicBezTo>
                  <a:cubicBezTo>
                    <a:pt x="56370" y="2184"/>
                    <a:pt x="56953" y="1411"/>
                    <a:pt x="56876" y="565"/>
                  </a:cubicBezTo>
                  <a:cubicBezTo>
                    <a:pt x="56796" y="323"/>
                    <a:pt x="56634" y="161"/>
                    <a:pt x="56473" y="0"/>
                  </a:cubicBezTo>
                  <a:close/>
                </a:path>
              </a:pathLst>
            </a:custGeom>
            <a:solidFill>
              <a:srgbClr val="8182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812;p57"/>
            <p:cNvSpPr/>
            <p:nvPr/>
          </p:nvSpPr>
          <p:spPr>
            <a:xfrm>
              <a:off x="5230953" y="785292"/>
              <a:ext cx="3022934" cy="3160162"/>
            </a:xfrm>
            <a:custGeom>
              <a:avLst/>
              <a:gdLst/>
              <a:ahLst/>
              <a:cxnLst/>
              <a:rect l="l" t="t" r="r" b="b"/>
              <a:pathLst>
                <a:path w="104636" h="109386" extrusionOk="0">
                  <a:moveTo>
                    <a:pt x="103990" y="0"/>
                  </a:moveTo>
                  <a:lnTo>
                    <a:pt x="103264" y="726"/>
                  </a:lnTo>
                  <a:cubicBezTo>
                    <a:pt x="103506" y="1130"/>
                    <a:pt x="103668" y="1694"/>
                    <a:pt x="103668" y="2178"/>
                  </a:cubicBezTo>
                  <a:lnTo>
                    <a:pt x="103668" y="100036"/>
                  </a:lnTo>
                  <a:cubicBezTo>
                    <a:pt x="103668" y="101730"/>
                    <a:pt x="102296" y="103102"/>
                    <a:pt x="100602" y="103102"/>
                  </a:cubicBezTo>
                  <a:lnTo>
                    <a:pt x="969" y="103102"/>
                  </a:lnTo>
                  <a:lnTo>
                    <a:pt x="1" y="103989"/>
                  </a:lnTo>
                  <a:lnTo>
                    <a:pt x="3792" y="103989"/>
                  </a:lnTo>
                  <a:lnTo>
                    <a:pt x="3712" y="104796"/>
                  </a:lnTo>
                  <a:cubicBezTo>
                    <a:pt x="3873" y="105038"/>
                    <a:pt x="4115" y="105280"/>
                    <a:pt x="4357" y="105522"/>
                  </a:cubicBezTo>
                  <a:lnTo>
                    <a:pt x="4760" y="106006"/>
                  </a:lnTo>
                  <a:cubicBezTo>
                    <a:pt x="6616" y="106894"/>
                    <a:pt x="8552" y="107620"/>
                    <a:pt x="10569" y="108104"/>
                  </a:cubicBezTo>
                  <a:cubicBezTo>
                    <a:pt x="13943" y="108947"/>
                    <a:pt x="17407" y="109386"/>
                    <a:pt x="20893" y="109386"/>
                  </a:cubicBezTo>
                  <a:cubicBezTo>
                    <a:pt x="22076" y="109386"/>
                    <a:pt x="23260" y="109335"/>
                    <a:pt x="24445" y="109233"/>
                  </a:cubicBezTo>
                  <a:cubicBezTo>
                    <a:pt x="29366" y="108668"/>
                    <a:pt x="34045" y="107136"/>
                    <a:pt x="38321" y="104635"/>
                  </a:cubicBezTo>
                  <a:lnTo>
                    <a:pt x="38240" y="103989"/>
                  </a:lnTo>
                  <a:lnTo>
                    <a:pt x="100602" y="103989"/>
                  </a:lnTo>
                  <a:cubicBezTo>
                    <a:pt x="102780" y="103989"/>
                    <a:pt x="104636" y="102214"/>
                    <a:pt x="104636" y="99956"/>
                  </a:cubicBezTo>
                  <a:lnTo>
                    <a:pt x="104636" y="2178"/>
                  </a:lnTo>
                  <a:cubicBezTo>
                    <a:pt x="104636" y="1372"/>
                    <a:pt x="104394" y="646"/>
                    <a:pt x="103990" y="0"/>
                  </a:cubicBezTo>
                  <a:close/>
                </a:path>
              </a:pathLst>
            </a:custGeom>
            <a:gradFill>
              <a:gsLst>
                <a:gs pos="0">
                  <a:srgbClr val="A0A0A0"/>
                </a:gs>
                <a:gs pos="12000">
                  <a:srgbClr val="919192"/>
                </a:gs>
                <a:gs pos="100000">
                  <a:srgbClr val="818284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813;p57"/>
            <p:cNvSpPr/>
            <p:nvPr/>
          </p:nvSpPr>
          <p:spPr>
            <a:xfrm>
              <a:off x="5258919" y="803926"/>
              <a:ext cx="2967003" cy="2959983"/>
            </a:xfrm>
            <a:custGeom>
              <a:avLst/>
              <a:gdLst/>
              <a:ahLst/>
              <a:cxnLst/>
              <a:rect l="l" t="t" r="r" b="b"/>
              <a:pathLst>
                <a:path w="102700" h="102457" extrusionOk="0">
                  <a:moveTo>
                    <a:pt x="102377" y="1"/>
                  </a:moveTo>
                  <a:lnTo>
                    <a:pt x="98101" y="4276"/>
                  </a:lnTo>
                  <a:lnTo>
                    <a:pt x="98101" y="97858"/>
                  </a:lnTo>
                  <a:lnTo>
                    <a:pt x="4519" y="97858"/>
                  </a:lnTo>
                  <a:lnTo>
                    <a:pt x="1" y="102457"/>
                  </a:lnTo>
                  <a:lnTo>
                    <a:pt x="99634" y="102457"/>
                  </a:lnTo>
                  <a:cubicBezTo>
                    <a:pt x="101328" y="102457"/>
                    <a:pt x="102700" y="101005"/>
                    <a:pt x="102700" y="99311"/>
                  </a:cubicBezTo>
                  <a:lnTo>
                    <a:pt x="102700" y="1533"/>
                  </a:lnTo>
                  <a:cubicBezTo>
                    <a:pt x="102700" y="969"/>
                    <a:pt x="102619" y="485"/>
                    <a:pt x="10237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814;p57"/>
            <p:cNvSpPr/>
            <p:nvPr/>
          </p:nvSpPr>
          <p:spPr>
            <a:xfrm>
              <a:off x="3422350" y="731675"/>
              <a:ext cx="4812901" cy="3057819"/>
            </a:xfrm>
            <a:custGeom>
              <a:avLst/>
              <a:gdLst/>
              <a:ahLst/>
              <a:cxnLst/>
              <a:rect l="l" t="t" r="r" b="b"/>
              <a:pathLst>
                <a:path w="166594" h="105926" extrusionOk="0">
                  <a:moveTo>
                    <a:pt x="4034" y="1"/>
                  </a:moveTo>
                  <a:cubicBezTo>
                    <a:pt x="1775" y="1"/>
                    <a:pt x="0" y="1856"/>
                    <a:pt x="0" y="4034"/>
                  </a:cubicBezTo>
                  <a:lnTo>
                    <a:pt x="0" y="101892"/>
                  </a:lnTo>
                  <a:cubicBezTo>
                    <a:pt x="0" y="104070"/>
                    <a:pt x="1775" y="105926"/>
                    <a:pt x="4034" y="105926"/>
                  </a:cubicBezTo>
                  <a:lnTo>
                    <a:pt x="62604" y="105926"/>
                  </a:lnTo>
                  <a:lnTo>
                    <a:pt x="63491" y="105039"/>
                  </a:lnTo>
                  <a:lnTo>
                    <a:pt x="4034" y="104958"/>
                  </a:lnTo>
                  <a:cubicBezTo>
                    <a:pt x="2340" y="104958"/>
                    <a:pt x="968" y="103506"/>
                    <a:pt x="968" y="101812"/>
                  </a:cubicBezTo>
                  <a:lnTo>
                    <a:pt x="968" y="4034"/>
                  </a:lnTo>
                  <a:cubicBezTo>
                    <a:pt x="968" y="2340"/>
                    <a:pt x="2340" y="969"/>
                    <a:pt x="4034" y="969"/>
                  </a:cubicBezTo>
                  <a:lnTo>
                    <a:pt x="163205" y="969"/>
                  </a:lnTo>
                  <a:cubicBezTo>
                    <a:pt x="164334" y="969"/>
                    <a:pt x="165383" y="1534"/>
                    <a:pt x="165867" y="2582"/>
                  </a:cubicBezTo>
                  <a:lnTo>
                    <a:pt x="166593" y="1856"/>
                  </a:lnTo>
                  <a:cubicBezTo>
                    <a:pt x="165787" y="727"/>
                    <a:pt x="164577" y="1"/>
                    <a:pt x="163205" y="1"/>
                  </a:cubicBez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815;p57"/>
            <p:cNvSpPr/>
            <p:nvPr/>
          </p:nvSpPr>
          <p:spPr>
            <a:xfrm>
              <a:off x="8071400" y="760800"/>
              <a:ext cx="153000" cy="1530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816;p57"/>
            <p:cNvSpPr/>
            <p:nvPr/>
          </p:nvSpPr>
          <p:spPr>
            <a:xfrm>
              <a:off x="3447978" y="759551"/>
              <a:ext cx="4766301" cy="3004358"/>
            </a:xfrm>
            <a:custGeom>
              <a:avLst/>
              <a:gdLst/>
              <a:ahLst/>
              <a:cxnLst/>
              <a:rect l="l" t="t" r="r" b="b"/>
              <a:pathLst>
                <a:path w="164981" h="103993" extrusionOk="0">
                  <a:moveTo>
                    <a:pt x="82691" y="1273"/>
                  </a:moveTo>
                  <a:cubicBezTo>
                    <a:pt x="83178" y="1273"/>
                    <a:pt x="83660" y="1635"/>
                    <a:pt x="83660" y="2182"/>
                  </a:cubicBezTo>
                  <a:cubicBezTo>
                    <a:pt x="83660" y="2666"/>
                    <a:pt x="83257" y="3150"/>
                    <a:pt x="82692" y="3150"/>
                  </a:cubicBezTo>
                  <a:cubicBezTo>
                    <a:pt x="81885" y="3069"/>
                    <a:pt x="81482" y="2101"/>
                    <a:pt x="82047" y="1537"/>
                  </a:cubicBezTo>
                  <a:cubicBezTo>
                    <a:pt x="82228" y="1355"/>
                    <a:pt x="82460" y="1273"/>
                    <a:pt x="82691" y="1273"/>
                  </a:cubicBezTo>
                  <a:close/>
                  <a:moveTo>
                    <a:pt x="3012" y="1"/>
                  </a:moveTo>
                  <a:cubicBezTo>
                    <a:pt x="1376" y="1"/>
                    <a:pt x="0" y="1420"/>
                    <a:pt x="0" y="3069"/>
                  </a:cubicBezTo>
                  <a:lnTo>
                    <a:pt x="0" y="100927"/>
                  </a:lnTo>
                  <a:cubicBezTo>
                    <a:pt x="81" y="102621"/>
                    <a:pt x="1453" y="103993"/>
                    <a:pt x="3147" y="103993"/>
                  </a:cubicBezTo>
                  <a:lnTo>
                    <a:pt x="62685" y="103993"/>
                  </a:lnTo>
                  <a:lnTo>
                    <a:pt x="67203" y="99394"/>
                  </a:lnTo>
                  <a:lnTo>
                    <a:pt x="4599" y="99394"/>
                  </a:lnTo>
                  <a:lnTo>
                    <a:pt x="4599" y="4602"/>
                  </a:lnTo>
                  <a:lnTo>
                    <a:pt x="160785" y="4602"/>
                  </a:lnTo>
                  <a:lnTo>
                    <a:pt x="160785" y="5812"/>
                  </a:lnTo>
                  <a:lnTo>
                    <a:pt x="164980" y="1617"/>
                  </a:lnTo>
                  <a:cubicBezTo>
                    <a:pt x="164496" y="649"/>
                    <a:pt x="163447" y="4"/>
                    <a:pt x="162318" y="4"/>
                  </a:cubicBezTo>
                  <a:lnTo>
                    <a:pt x="3147" y="4"/>
                  </a:lnTo>
                  <a:cubicBezTo>
                    <a:pt x="3102" y="2"/>
                    <a:pt x="3057" y="1"/>
                    <a:pt x="3012" y="1"/>
                  </a:cubicBezTo>
                  <a:close/>
                </a:path>
              </a:pathLst>
            </a:custGeom>
            <a:solidFill>
              <a:srgbClr val="2020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817;p57"/>
            <p:cNvSpPr/>
            <p:nvPr/>
          </p:nvSpPr>
          <p:spPr>
            <a:xfrm>
              <a:off x="5801964" y="796934"/>
              <a:ext cx="62980" cy="51915"/>
            </a:xfrm>
            <a:custGeom>
              <a:avLst/>
              <a:gdLst/>
              <a:ahLst/>
              <a:cxnLst/>
              <a:rect l="l" t="t" r="r" b="b"/>
              <a:pathLst>
                <a:path w="2180" h="1797" extrusionOk="0">
                  <a:moveTo>
                    <a:pt x="1256" y="171"/>
                  </a:moveTo>
                  <a:cubicBezTo>
                    <a:pt x="1614" y="171"/>
                    <a:pt x="1937" y="458"/>
                    <a:pt x="1937" y="888"/>
                  </a:cubicBezTo>
                  <a:cubicBezTo>
                    <a:pt x="1937" y="1291"/>
                    <a:pt x="1614" y="1614"/>
                    <a:pt x="1211" y="1614"/>
                  </a:cubicBezTo>
                  <a:cubicBezTo>
                    <a:pt x="566" y="1614"/>
                    <a:pt x="324" y="807"/>
                    <a:pt x="727" y="404"/>
                  </a:cubicBezTo>
                  <a:cubicBezTo>
                    <a:pt x="888" y="243"/>
                    <a:pt x="1077" y="171"/>
                    <a:pt x="1256" y="171"/>
                  </a:cubicBezTo>
                  <a:close/>
                  <a:moveTo>
                    <a:pt x="1211" y="1"/>
                  </a:moveTo>
                  <a:cubicBezTo>
                    <a:pt x="404" y="1"/>
                    <a:pt x="1" y="969"/>
                    <a:pt x="566" y="1533"/>
                  </a:cubicBezTo>
                  <a:cubicBezTo>
                    <a:pt x="747" y="1715"/>
                    <a:pt x="979" y="1797"/>
                    <a:pt x="1210" y="1797"/>
                  </a:cubicBezTo>
                  <a:cubicBezTo>
                    <a:pt x="1697" y="1797"/>
                    <a:pt x="2179" y="1435"/>
                    <a:pt x="2179" y="888"/>
                  </a:cubicBezTo>
                  <a:cubicBezTo>
                    <a:pt x="2179" y="404"/>
                    <a:pt x="1776" y="1"/>
                    <a:pt x="12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818;p57"/>
            <p:cNvSpPr/>
            <p:nvPr/>
          </p:nvSpPr>
          <p:spPr>
            <a:xfrm>
              <a:off x="5818287" y="801615"/>
              <a:ext cx="39666" cy="41977"/>
            </a:xfrm>
            <a:custGeom>
              <a:avLst/>
              <a:gdLst/>
              <a:ahLst/>
              <a:cxnLst/>
              <a:rect l="l" t="t" r="r" b="b"/>
              <a:pathLst>
                <a:path w="1373" h="1453" extrusionOk="0">
                  <a:moveTo>
                    <a:pt x="646" y="0"/>
                  </a:moveTo>
                  <a:cubicBezTo>
                    <a:pt x="243" y="0"/>
                    <a:pt x="1" y="323"/>
                    <a:pt x="1" y="726"/>
                  </a:cubicBezTo>
                  <a:cubicBezTo>
                    <a:pt x="1" y="1129"/>
                    <a:pt x="243" y="1452"/>
                    <a:pt x="646" y="1452"/>
                  </a:cubicBezTo>
                  <a:cubicBezTo>
                    <a:pt x="1049" y="1452"/>
                    <a:pt x="1372" y="1129"/>
                    <a:pt x="1372" y="726"/>
                  </a:cubicBezTo>
                  <a:cubicBezTo>
                    <a:pt x="1372" y="323"/>
                    <a:pt x="1049" y="0"/>
                    <a:pt x="646" y="0"/>
                  </a:cubicBezTo>
                  <a:close/>
                </a:path>
              </a:pathLst>
            </a:custGeom>
            <a:solidFill>
              <a:srgbClr val="2020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819;p57"/>
            <p:cNvSpPr/>
            <p:nvPr/>
          </p:nvSpPr>
          <p:spPr>
            <a:xfrm>
              <a:off x="5338300" y="3789525"/>
              <a:ext cx="1000500" cy="185400"/>
            </a:xfrm>
            <a:prstGeom prst="rect">
              <a:avLst/>
            </a:prstGeom>
            <a:gradFill>
              <a:gsLst>
                <a:gs pos="0">
                  <a:srgbClr val="A0A0A0"/>
                </a:gs>
                <a:gs pos="36000">
                  <a:srgbClr val="919192"/>
                </a:gs>
                <a:gs pos="100000">
                  <a:srgbClr val="818284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200" dirty="0" smtClean="0"/>
              <a:t>서비스 소개</a:t>
            </a:r>
            <a:endParaRPr lang="ko-KR" altLang="en-US" sz="3200" dirty="0"/>
          </a:p>
        </p:txBody>
      </p:sp>
      <p:sp>
        <p:nvSpPr>
          <p:cNvPr id="4" name="직사각형 3"/>
          <p:cNvSpPr/>
          <p:nvPr/>
        </p:nvSpPr>
        <p:spPr>
          <a:xfrm>
            <a:off x="3803375" y="934569"/>
            <a:ext cx="4399332" cy="2484000"/>
          </a:xfrm>
          <a:prstGeom prst="rect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7168" y="924338"/>
            <a:ext cx="4436470" cy="251021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940" y="196427"/>
            <a:ext cx="5158186" cy="4456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619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940" y="196427"/>
            <a:ext cx="5158186" cy="4456854"/>
          </a:xfrm>
          <a:prstGeom prst="rect">
            <a:avLst/>
          </a:prstGeom>
        </p:spPr>
      </p:pic>
      <p:pic>
        <p:nvPicPr>
          <p:cNvPr id="1026" name="Picture 2" descr="시나공 정보처리기사 실기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7047" y="1191458"/>
            <a:ext cx="4811780" cy="3607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5508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940" y="196427"/>
            <a:ext cx="5158186" cy="4456854"/>
          </a:xfrm>
          <a:prstGeom prst="rect">
            <a:avLst/>
          </a:prstGeom>
        </p:spPr>
      </p:pic>
      <p:pic>
        <p:nvPicPr>
          <p:cNvPr id="1026" name="Picture 2" descr="시나공 정보처리기사 실기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7047" y="1191458"/>
            <a:ext cx="4811780" cy="3607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7033" y="359990"/>
            <a:ext cx="4572000" cy="4365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701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46;p7"/>
          <p:cNvSpPr/>
          <p:nvPr/>
        </p:nvSpPr>
        <p:spPr>
          <a:xfrm>
            <a:off x="1932213" y="892500"/>
            <a:ext cx="6189000" cy="2731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36"/>
          <p:cNvSpPr txBox="1">
            <a:spLocks noGrp="1"/>
          </p:cNvSpPr>
          <p:nvPr>
            <p:ph type="subTitle" idx="1"/>
          </p:nvPr>
        </p:nvSpPr>
        <p:spPr>
          <a:xfrm>
            <a:off x="2153478" y="1142489"/>
            <a:ext cx="5761449" cy="6687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s" sz="2700" dirty="0" smtClean="0"/>
              <a:t>“</a:t>
            </a:r>
            <a:r>
              <a:rPr lang="ko-KR" altLang="en-US" sz="2800" dirty="0"/>
              <a:t>세상에 암기를 못하는 사람은 없다</a:t>
            </a:r>
            <a:r>
              <a:rPr lang="en-US" altLang="ko-KR" sz="2800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700" i="0" dirty="0"/>
          </a:p>
        </p:txBody>
      </p:sp>
      <p:sp>
        <p:nvSpPr>
          <p:cNvPr id="6" name="Google Shape;230;p36"/>
          <p:cNvSpPr txBox="1">
            <a:spLocks/>
          </p:cNvSpPr>
          <p:nvPr/>
        </p:nvSpPr>
        <p:spPr>
          <a:xfrm>
            <a:off x="2855844" y="1678687"/>
            <a:ext cx="5761449" cy="1205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None/>
              <a:defRPr sz="3000" b="1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None/>
              <a:defRPr sz="1400" b="1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2pPr>
            <a:lvl3pPr marL="1371600" marR="0" lvl="2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None/>
              <a:defRPr sz="1300" b="1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3pPr>
            <a:lvl4pPr marL="1828800" marR="0" lvl="3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None/>
              <a:defRPr sz="1300" b="1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None/>
              <a:defRPr sz="1200" b="1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None/>
              <a:defRPr sz="1200" b="1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None/>
              <a:defRPr sz="1100" b="1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None/>
              <a:defRPr sz="1100" b="1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Ubuntu Light"/>
              <a:buNone/>
              <a:defRPr sz="1000" b="1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indent="0">
              <a:lnSpc>
                <a:spcPct val="150000"/>
              </a:lnSpc>
            </a:pPr>
            <a:r>
              <a:rPr lang="ko-KR" altLang="en-US" sz="2800" dirty="0" smtClean="0"/>
              <a:t>단지 </a:t>
            </a:r>
            <a:r>
              <a:rPr lang="ko-KR" altLang="en-US" sz="2800" u="sng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암기</a:t>
            </a:r>
            <a:r>
              <a:rPr lang="ko-KR" altLang="en-US" sz="2200" u="sng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의</a:t>
            </a:r>
            <a:r>
              <a:rPr lang="ko-KR" altLang="en-US" sz="2800" u="sng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정석</a:t>
            </a:r>
            <a:r>
              <a:rPr lang="ko-KR" altLang="en-US" sz="2800" u="sng" dirty="0" smtClean="0"/>
              <a:t>을</a:t>
            </a:r>
          </a:p>
          <a:p>
            <a:pPr marL="0" indent="0">
              <a:lnSpc>
                <a:spcPct val="150000"/>
              </a:lnSpc>
            </a:pPr>
            <a:r>
              <a:rPr lang="ko-KR" altLang="en-US" sz="2800" dirty="0" smtClean="0"/>
              <a:t>	</a:t>
            </a:r>
            <a:r>
              <a:rPr lang="ko-KR" altLang="en-US" sz="2800" u="sng" dirty="0" smtClean="0"/>
              <a:t>사용하지 않았을 뿐</a:t>
            </a:r>
            <a:r>
              <a:rPr lang="ko-KR" altLang="en-US" sz="2800" dirty="0" smtClean="0"/>
              <a:t>이다</a:t>
            </a:r>
            <a:r>
              <a:rPr lang="en-US" altLang="ko-KR" sz="2700" dirty="0" smtClean="0"/>
              <a:t>.”</a:t>
            </a:r>
            <a:endParaRPr lang="ko-KR" altLang="en-US" sz="2700" dirty="0" smtClean="0"/>
          </a:p>
        </p:txBody>
      </p:sp>
      <p:sp>
        <p:nvSpPr>
          <p:cNvPr id="232" name="Google Shape;232;p36"/>
          <p:cNvSpPr txBox="1">
            <a:spLocks noGrp="1"/>
          </p:cNvSpPr>
          <p:nvPr>
            <p:ph type="subTitle" idx="2"/>
          </p:nvPr>
        </p:nvSpPr>
        <p:spPr>
          <a:xfrm>
            <a:off x="5906153" y="3083418"/>
            <a:ext cx="2920800" cy="5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 dirty="0" smtClean="0">
                <a:solidFill>
                  <a:schemeClr val="tx1"/>
                </a:solidFill>
              </a:rPr>
              <a:t>—</a:t>
            </a:r>
            <a:r>
              <a:rPr lang="ko-KR" altLang="en-US" sz="2000" dirty="0" smtClean="0">
                <a:solidFill>
                  <a:schemeClr val="tx1"/>
                </a:solidFill>
              </a:rPr>
              <a:t>불타는 붕어빵</a:t>
            </a:r>
            <a:endParaRPr sz="2000" dirty="0">
              <a:solidFill>
                <a:schemeClr val="tx1"/>
              </a:solidFill>
            </a:endParaRPr>
          </a:p>
        </p:txBody>
      </p:sp>
      <p:pic>
        <p:nvPicPr>
          <p:cNvPr id="5122" name="Picture 2" descr="연탄붕어빵의 위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706" y="2669036"/>
            <a:ext cx="2804159" cy="1524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9328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2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p57"/>
          <p:cNvSpPr txBox="1">
            <a:spLocks noGrp="1"/>
          </p:cNvSpPr>
          <p:nvPr>
            <p:ph type="title"/>
          </p:nvPr>
        </p:nvSpPr>
        <p:spPr>
          <a:xfrm>
            <a:off x="1024414" y="386080"/>
            <a:ext cx="1163373" cy="75772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200" dirty="0" smtClean="0"/>
              <a:t>시연</a:t>
            </a:r>
            <a:endParaRPr sz="3200" dirty="0"/>
          </a:p>
        </p:txBody>
      </p:sp>
      <p:grpSp>
        <p:nvGrpSpPr>
          <p:cNvPr id="57" name="Google Shape;796;p57"/>
          <p:cNvGrpSpPr/>
          <p:nvPr/>
        </p:nvGrpSpPr>
        <p:grpSpPr>
          <a:xfrm>
            <a:off x="3693306" y="923384"/>
            <a:ext cx="4737653" cy="3309596"/>
            <a:chOff x="3422350" y="731675"/>
            <a:chExt cx="4831537" cy="3674898"/>
          </a:xfrm>
        </p:grpSpPr>
        <p:sp>
          <p:nvSpPr>
            <p:cNvPr id="58" name="Google Shape;797;p57"/>
            <p:cNvSpPr/>
            <p:nvPr/>
          </p:nvSpPr>
          <p:spPr>
            <a:xfrm>
              <a:off x="5352325" y="4031650"/>
              <a:ext cx="958800" cy="2553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798;p57"/>
            <p:cNvSpPr/>
            <p:nvPr/>
          </p:nvSpPr>
          <p:spPr>
            <a:xfrm flipH="1">
              <a:off x="6230475" y="3891500"/>
              <a:ext cx="399775" cy="489077"/>
            </a:xfrm>
            <a:custGeom>
              <a:avLst/>
              <a:gdLst/>
              <a:ahLst/>
              <a:cxnLst/>
              <a:rect l="l" t="t" r="r" b="b"/>
              <a:pathLst>
                <a:path w="15991" h="18395" extrusionOk="0">
                  <a:moveTo>
                    <a:pt x="1325" y="15800"/>
                  </a:moveTo>
                  <a:cubicBezTo>
                    <a:pt x="2082" y="15098"/>
                    <a:pt x="4341" y="13522"/>
                    <a:pt x="5354" y="12612"/>
                  </a:cubicBezTo>
                  <a:cubicBezTo>
                    <a:pt x="6368" y="11702"/>
                    <a:pt x="6856" y="11031"/>
                    <a:pt x="7406" y="10341"/>
                  </a:cubicBezTo>
                  <a:cubicBezTo>
                    <a:pt x="7956" y="9651"/>
                    <a:pt x="8176" y="9340"/>
                    <a:pt x="8652" y="8473"/>
                  </a:cubicBezTo>
                  <a:cubicBezTo>
                    <a:pt x="9128" y="7606"/>
                    <a:pt x="9849" y="6220"/>
                    <a:pt x="10264" y="5139"/>
                  </a:cubicBezTo>
                  <a:cubicBezTo>
                    <a:pt x="10679" y="4058"/>
                    <a:pt x="10948" y="2702"/>
                    <a:pt x="11143" y="1988"/>
                  </a:cubicBezTo>
                  <a:cubicBezTo>
                    <a:pt x="11338" y="1274"/>
                    <a:pt x="11241" y="1067"/>
                    <a:pt x="11436" y="853"/>
                  </a:cubicBezTo>
                  <a:cubicBezTo>
                    <a:pt x="11631" y="639"/>
                    <a:pt x="11558" y="-845"/>
                    <a:pt x="12315" y="706"/>
                  </a:cubicBezTo>
                  <a:cubicBezTo>
                    <a:pt x="13072" y="2257"/>
                    <a:pt x="16162" y="7838"/>
                    <a:pt x="15979" y="10158"/>
                  </a:cubicBezTo>
                  <a:cubicBezTo>
                    <a:pt x="15796" y="12478"/>
                    <a:pt x="13756" y="13577"/>
                    <a:pt x="11216" y="14627"/>
                  </a:cubicBezTo>
                  <a:cubicBezTo>
                    <a:pt x="8676" y="15677"/>
                    <a:pt x="2461" y="15836"/>
                    <a:pt x="739" y="16459"/>
                  </a:cubicBezTo>
                  <a:cubicBezTo>
                    <a:pt x="-983" y="17082"/>
                    <a:pt x="873" y="18303"/>
                    <a:pt x="885" y="18364"/>
                  </a:cubicBezTo>
                  <a:cubicBezTo>
                    <a:pt x="897" y="18425"/>
                    <a:pt x="739" y="17252"/>
                    <a:pt x="812" y="16825"/>
                  </a:cubicBezTo>
                  <a:cubicBezTo>
                    <a:pt x="885" y="16398"/>
                    <a:pt x="568" y="16502"/>
                    <a:pt x="1325" y="15800"/>
                  </a:cubicBez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</p:spPr>
        </p:sp>
        <p:sp>
          <p:nvSpPr>
            <p:cNvPr id="60" name="Google Shape;799;p57"/>
            <p:cNvSpPr/>
            <p:nvPr/>
          </p:nvSpPr>
          <p:spPr>
            <a:xfrm>
              <a:off x="5043518" y="3915067"/>
              <a:ext cx="399775" cy="459875"/>
            </a:xfrm>
            <a:custGeom>
              <a:avLst/>
              <a:gdLst/>
              <a:ahLst/>
              <a:cxnLst/>
              <a:rect l="l" t="t" r="r" b="b"/>
              <a:pathLst>
                <a:path w="15991" h="18395" extrusionOk="0">
                  <a:moveTo>
                    <a:pt x="1325" y="15800"/>
                  </a:moveTo>
                  <a:cubicBezTo>
                    <a:pt x="2082" y="15098"/>
                    <a:pt x="4341" y="13522"/>
                    <a:pt x="5354" y="12612"/>
                  </a:cubicBezTo>
                  <a:cubicBezTo>
                    <a:pt x="6368" y="11702"/>
                    <a:pt x="6856" y="11031"/>
                    <a:pt x="7406" y="10341"/>
                  </a:cubicBezTo>
                  <a:cubicBezTo>
                    <a:pt x="7956" y="9651"/>
                    <a:pt x="8176" y="9340"/>
                    <a:pt x="8652" y="8473"/>
                  </a:cubicBezTo>
                  <a:cubicBezTo>
                    <a:pt x="9128" y="7606"/>
                    <a:pt x="9849" y="6220"/>
                    <a:pt x="10264" y="5139"/>
                  </a:cubicBezTo>
                  <a:cubicBezTo>
                    <a:pt x="10679" y="4058"/>
                    <a:pt x="10948" y="2702"/>
                    <a:pt x="11143" y="1988"/>
                  </a:cubicBezTo>
                  <a:cubicBezTo>
                    <a:pt x="11338" y="1274"/>
                    <a:pt x="11241" y="1067"/>
                    <a:pt x="11436" y="853"/>
                  </a:cubicBezTo>
                  <a:cubicBezTo>
                    <a:pt x="11631" y="639"/>
                    <a:pt x="11558" y="-845"/>
                    <a:pt x="12315" y="706"/>
                  </a:cubicBezTo>
                  <a:cubicBezTo>
                    <a:pt x="13072" y="2257"/>
                    <a:pt x="16162" y="7838"/>
                    <a:pt x="15979" y="10158"/>
                  </a:cubicBezTo>
                  <a:cubicBezTo>
                    <a:pt x="15796" y="12478"/>
                    <a:pt x="13756" y="13577"/>
                    <a:pt x="11216" y="14627"/>
                  </a:cubicBezTo>
                  <a:cubicBezTo>
                    <a:pt x="8676" y="15677"/>
                    <a:pt x="2461" y="15836"/>
                    <a:pt x="739" y="16459"/>
                  </a:cubicBezTo>
                  <a:cubicBezTo>
                    <a:pt x="-983" y="17082"/>
                    <a:pt x="873" y="18303"/>
                    <a:pt x="885" y="18364"/>
                  </a:cubicBezTo>
                  <a:cubicBezTo>
                    <a:pt x="897" y="18425"/>
                    <a:pt x="739" y="17252"/>
                    <a:pt x="812" y="16825"/>
                  </a:cubicBezTo>
                  <a:cubicBezTo>
                    <a:pt x="885" y="16398"/>
                    <a:pt x="568" y="16502"/>
                    <a:pt x="1325" y="15800"/>
                  </a:cubicBez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</p:spPr>
        </p:sp>
        <p:sp>
          <p:nvSpPr>
            <p:cNvPr id="61" name="Google Shape;800;p57"/>
            <p:cNvSpPr/>
            <p:nvPr/>
          </p:nvSpPr>
          <p:spPr>
            <a:xfrm>
              <a:off x="5183975" y="3763900"/>
              <a:ext cx="87000" cy="25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801;p57"/>
            <p:cNvSpPr/>
            <p:nvPr/>
          </p:nvSpPr>
          <p:spPr>
            <a:xfrm>
              <a:off x="5348300" y="3810000"/>
              <a:ext cx="981000" cy="1854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802;p57"/>
            <p:cNvSpPr/>
            <p:nvPr/>
          </p:nvSpPr>
          <p:spPr>
            <a:xfrm>
              <a:off x="5258919" y="4129800"/>
              <a:ext cx="29" cy="2369"/>
            </a:xfrm>
            <a:custGeom>
              <a:avLst/>
              <a:gdLst/>
              <a:ahLst/>
              <a:cxnLst/>
              <a:rect l="l" t="t" r="r" b="b"/>
              <a:pathLst>
                <a:path w="1" h="82" extrusionOk="0">
                  <a:moveTo>
                    <a:pt x="1" y="8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803;p57"/>
            <p:cNvSpPr/>
            <p:nvPr/>
          </p:nvSpPr>
          <p:spPr>
            <a:xfrm>
              <a:off x="5223962" y="4174089"/>
              <a:ext cx="2369" cy="7020"/>
            </a:xfrm>
            <a:custGeom>
              <a:avLst/>
              <a:gdLst/>
              <a:ahLst/>
              <a:cxnLst/>
              <a:rect l="l" t="t" r="r" b="b"/>
              <a:pathLst>
                <a:path w="82" h="243" extrusionOk="0">
                  <a:moveTo>
                    <a:pt x="1" y="243"/>
                  </a:moveTo>
                  <a:lnTo>
                    <a:pt x="81" y="1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804;p57"/>
            <p:cNvSpPr/>
            <p:nvPr/>
          </p:nvSpPr>
          <p:spPr>
            <a:xfrm>
              <a:off x="6447569" y="4174089"/>
              <a:ext cx="4709" cy="4680"/>
            </a:xfrm>
            <a:custGeom>
              <a:avLst/>
              <a:gdLst/>
              <a:ahLst/>
              <a:cxnLst/>
              <a:rect l="l" t="t" r="r" b="b"/>
              <a:pathLst>
                <a:path w="163" h="162" extrusionOk="0">
                  <a:moveTo>
                    <a:pt x="1" y="1"/>
                  </a:moveTo>
                  <a:lnTo>
                    <a:pt x="162" y="162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805;p57"/>
            <p:cNvSpPr/>
            <p:nvPr/>
          </p:nvSpPr>
          <p:spPr>
            <a:xfrm>
              <a:off x="6417292" y="4132140"/>
              <a:ext cx="29" cy="2369"/>
            </a:xfrm>
            <a:custGeom>
              <a:avLst/>
              <a:gdLst/>
              <a:ahLst/>
              <a:cxnLst/>
              <a:rect l="l" t="t" r="r" b="b"/>
              <a:pathLst>
                <a:path w="1" h="82" extrusionOk="0">
                  <a:moveTo>
                    <a:pt x="0" y="0"/>
                  </a:moveTo>
                  <a:lnTo>
                    <a:pt x="0" y="81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806;p57"/>
            <p:cNvSpPr/>
            <p:nvPr/>
          </p:nvSpPr>
          <p:spPr>
            <a:xfrm>
              <a:off x="5028174" y="4248712"/>
              <a:ext cx="1619862" cy="97879"/>
            </a:xfrm>
            <a:custGeom>
              <a:avLst/>
              <a:gdLst/>
              <a:ahLst/>
              <a:cxnLst/>
              <a:rect l="l" t="t" r="r" b="b"/>
              <a:pathLst>
                <a:path w="56070" h="3388" extrusionOk="0">
                  <a:moveTo>
                    <a:pt x="4435" y="1"/>
                  </a:moveTo>
                  <a:lnTo>
                    <a:pt x="4196" y="160"/>
                  </a:lnTo>
                  <a:lnTo>
                    <a:pt x="4200" y="160"/>
                  </a:lnTo>
                  <a:cubicBezTo>
                    <a:pt x="4279" y="105"/>
                    <a:pt x="4357" y="53"/>
                    <a:pt x="4435" y="1"/>
                  </a:cubicBezTo>
                  <a:close/>
                  <a:moveTo>
                    <a:pt x="51636" y="1"/>
                  </a:moveTo>
                  <a:cubicBezTo>
                    <a:pt x="51714" y="53"/>
                    <a:pt x="51792" y="105"/>
                    <a:pt x="51868" y="160"/>
                  </a:cubicBezTo>
                  <a:lnTo>
                    <a:pt x="51875" y="160"/>
                  </a:lnTo>
                  <a:lnTo>
                    <a:pt x="51636" y="1"/>
                  </a:lnTo>
                  <a:close/>
                  <a:moveTo>
                    <a:pt x="4200" y="160"/>
                  </a:moveTo>
                  <a:cubicBezTo>
                    <a:pt x="4037" y="275"/>
                    <a:pt x="3875" y="401"/>
                    <a:pt x="3712" y="564"/>
                  </a:cubicBezTo>
                  <a:lnTo>
                    <a:pt x="82" y="3226"/>
                  </a:lnTo>
                  <a:cubicBezTo>
                    <a:pt x="82" y="3307"/>
                    <a:pt x="1" y="3307"/>
                    <a:pt x="1" y="3387"/>
                  </a:cubicBezTo>
                  <a:lnTo>
                    <a:pt x="56070" y="3387"/>
                  </a:lnTo>
                  <a:lnTo>
                    <a:pt x="55909" y="3226"/>
                  </a:lnTo>
                  <a:lnTo>
                    <a:pt x="52278" y="564"/>
                  </a:lnTo>
                  <a:cubicBezTo>
                    <a:pt x="52170" y="401"/>
                    <a:pt x="52025" y="275"/>
                    <a:pt x="51868" y="160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807;p57"/>
            <p:cNvSpPr/>
            <p:nvPr/>
          </p:nvSpPr>
          <p:spPr>
            <a:xfrm>
              <a:off x="5282233" y="3789534"/>
              <a:ext cx="1109434" cy="300687"/>
            </a:xfrm>
            <a:custGeom>
              <a:avLst/>
              <a:gdLst/>
              <a:ahLst/>
              <a:cxnLst/>
              <a:rect l="l" t="t" r="r" b="b"/>
              <a:pathLst>
                <a:path w="38402" h="10408" extrusionOk="0">
                  <a:moveTo>
                    <a:pt x="2017" y="0"/>
                  </a:moveTo>
                  <a:lnTo>
                    <a:pt x="1291" y="6616"/>
                  </a:lnTo>
                  <a:cubicBezTo>
                    <a:pt x="1049" y="7906"/>
                    <a:pt x="565" y="9197"/>
                    <a:pt x="0" y="10407"/>
                  </a:cubicBezTo>
                  <a:lnTo>
                    <a:pt x="81" y="10246"/>
                  </a:lnTo>
                  <a:lnTo>
                    <a:pt x="38327" y="10246"/>
                  </a:lnTo>
                  <a:cubicBezTo>
                    <a:pt x="37794" y="9083"/>
                    <a:pt x="37342" y="7849"/>
                    <a:pt x="37111" y="6616"/>
                  </a:cubicBezTo>
                  <a:lnTo>
                    <a:pt x="36465" y="565"/>
                  </a:lnTo>
                  <a:cubicBezTo>
                    <a:pt x="32270" y="3066"/>
                    <a:pt x="27591" y="4679"/>
                    <a:pt x="22670" y="5244"/>
                  </a:cubicBezTo>
                  <a:cubicBezTo>
                    <a:pt x="21500" y="5345"/>
                    <a:pt x="20331" y="5395"/>
                    <a:pt x="19163" y="5395"/>
                  </a:cubicBezTo>
                  <a:cubicBezTo>
                    <a:pt x="15661" y="5395"/>
                    <a:pt x="12182" y="4942"/>
                    <a:pt x="8794" y="4034"/>
                  </a:cubicBezTo>
                  <a:cubicBezTo>
                    <a:pt x="6777" y="3631"/>
                    <a:pt x="4841" y="2905"/>
                    <a:pt x="2985" y="1936"/>
                  </a:cubicBezTo>
                  <a:cubicBezTo>
                    <a:pt x="2824" y="1856"/>
                    <a:pt x="2743" y="1694"/>
                    <a:pt x="2582" y="1533"/>
                  </a:cubicBezTo>
                  <a:cubicBezTo>
                    <a:pt x="2421" y="1372"/>
                    <a:pt x="2098" y="1049"/>
                    <a:pt x="1937" y="807"/>
                  </a:cubicBezTo>
                  <a:lnTo>
                    <a:pt x="2017" y="0"/>
                  </a:lnTo>
                  <a:close/>
                  <a:moveTo>
                    <a:pt x="38327" y="10246"/>
                  </a:moveTo>
                  <a:cubicBezTo>
                    <a:pt x="38352" y="10300"/>
                    <a:pt x="38377" y="10354"/>
                    <a:pt x="38402" y="10407"/>
                  </a:cubicBezTo>
                  <a:cubicBezTo>
                    <a:pt x="38402" y="10327"/>
                    <a:pt x="38402" y="10246"/>
                    <a:pt x="38402" y="1024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808;p57"/>
            <p:cNvSpPr/>
            <p:nvPr/>
          </p:nvSpPr>
          <p:spPr>
            <a:xfrm>
              <a:off x="6482526" y="4213697"/>
              <a:ext cx="9360" cy="9360"/>
            </a:xfrm>
            <a:custGeom>
              <a:avLst/>
              <a:gdLst/>
              <a:ahLst/>
              <a:cxnLst/>
              <a:rect l="l" t="t" r="r" b="b"/>
              <a:pathLst>
                <a:path w="324" h="324" extrusionOk="0">
                  <a:moveTo>
                    <a:pt x="324" y="324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809;p57"/>
            <p:cNvSpPr/>
            <p:nvPr/>
          </p:nvSpPr>
          <p:spPr>
            <a:xfrm>
              <a:off x="5184353" y="4213697"/>
              <a:ext cx="9331" cy="9360"/>
            </a:xfrm>
            <a:custGeom>
              <a:avLst/>
              <a:gdLst/>
              <a:ahLst/>
              <a:cxnLst/>
              <a:rect l="l" t="t" r="r" b="b"/>
              <a:pathLst>
                <a:path w="323" h="324" extrusionOk="0">
                  <a:moveTo>
                    <a:pt x="323" y="1"/>
                  </a:moveTo>
                  <a:lnTo>
                    <a:pt x="0" y="324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810;p57"/>
            <p:cNvSpPr/>
            <p:nvPr/>
          </p:nvSpPr>
          <p:spPr>
            <a:xfrm>
              <a:off x="5151708" y="4085512"/>
              <a:ext cx="1377475" cy="167851"/>
            </a:xfrm>
            <a:custGeom>
              <a:avLst/>
              <a:gdLst/>
              <a:ahLst/>
              <a:cxnLst/>
              <a:rect l="l" t="t" r="r" b="b"/>
              <a:pathLst>
                <a:path w="47680" h="5810" extrusionOk="0">
                  <a:moveTo>
                    <a:pt x="4599" y="1"/>
                  </a:moveTo>
                  <a:lnTo>
                    <a:pt x="4518" y="162"/>
                  </a:lnTo>
                  <a:cubicBezTo>
                    <a:pt x="4276" y="646"/>
                    <a:pt x="3954" y="1130"/>
                    <a:pt x="3712" y="1614"/>
                  </a:cubicBezTo>
                  <a:cubicBezTo>
                    <a:pt x="3389" y="2179"/>
                    <a:pt x="2986" y="2663"/>
                    <a:pt x="2663" y="3067"/>
                  </a:cubicBezTo>
                  <a:lnTo>
                    <a:pt x="2502" y="3309"/>
                  </a:lnTo>
                  <a:cubicBezTo>
                    <a:pt x="2260" y="3631"/>
                    <a:pt x="1856" y="4035"/>
                    <a:pt x="1533" y="4438"/>
                  </a:cubicBezTo>
                  <a:lnTo>
                    <a:pt x="1211" y="4761"/>
                  </a:lnTo>
                  <a:cubicBezTo>
                    <a:pt x="888" y="5003"/>
                    <a:pt x="565" y="5325"/>
                    <a:pt x="162" y="5648"/>
                  </a:cubicBezTo>
                  <a:lnTo>
                    <a:pt x="1" y="5809"/>
                  </a:lnTo>
                  <a:lnTo>
                    <a:pt x="47679" y="5809"/>
                  </a:lnTo>
                  <a:lnTo>
                    <a:pt x="47437" y="5648"/>
                  </a:lnTo>
                  <a:cubicBezTo>
                    <a:pt x="47115" y="5325"/>
                    <a:pt x="46711" y="5003"/>
                    <a:pt x="46389" y="4761"/>
                  </a:cubicBezTo>
                  <a:lnTo>
                    <a:pt x="46066" y="4438"/>
                  </a:lnTo>
                  <a:cubicBezTo>
                    <a:pt x="45743" y="4035"/>
                    <a:pt x="45421" y="3631"/>
                    <a:pt x="45098" y="3228"/>
                  </a:cubicBezTo>
                  <a:lnTo>
                    <a:pt x="44937" y="3067"/>
                  </a:lnTo>
                  <a:cubicBezTo>
                    <a:pt x="44533" y="2663"/>
                    <a:pt x="44210" y="2098"/>
                    <a:pt x="43888" y="1614"/>
                  </a:cubicBezTo>
                  <a:cubicBezTo>
                    <a:pt x="43646" y="1130"/>
                    <a:pt x="43404" y="646"/>
                    <a:pt x="43081" y="162"/>
                  </a:cubicBezTo>
                  <a:cubicBezTo>
                    <a:pt x="43081" y="162"/>
                    <a:pt x="43081" y="82"/>
                    <a:pt x="430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811;p57"/>
            <p:cNvSpPr/>
            <p:nvPr/>
          </p:nvSpPr>
          <p:spPr>
            <a:xfrm>
              <a:off x="5016531" y="4343477"/>
              <a:ext cx="1645401" cy="63096"/>
            </a:xfrm>
            <a:custGeom>
              <a:avLst/>
              <a:gdLst/>
              <a:ahLst/>
              <a:cxnLst/>
              <a:rect l="l" t="t" r="r" b="b"/>
              <a:pathLst>
                <a:path w="56954" h="2184" extrusionOk="0">
                  <a:moveTo>
                    <a:pt x="404" y="0"/>
                  </a:moveTo>
                  <a:cubicBezTo>
                    <a:pt x="162" y="161"/>
                    <a:pt x="81" y="323"/>
                    <a:pt x="1" y="565"/>
                  </a:cubicBezTo>
                  <a:cubicBezTo>
                    <a:pt x="1" y="645"/>
                    <a:pt x="1" y="726"/>
                    <a:pt x="1" y="887"/>
                  </a:cubicBezTo>
                  <a:cubicBezTo>
                    <a:pt x="81" y="1614"/>
                    <a:pt x="727" y="2178"/>
                    <a:pt x="1533" y="2178"/>
                  </a:cubicBezTo>
                  <a:lnTo>
                    <a:pt x="55424" y="2178"/>
                  </a:lnTo>
                  <a:cubicBezTo>
                    <a:pt x="55465" y="2182"/>
                    <a:pt x="55506" y="2184"/>
                    <a:pt x="55546" y="2184"/>
                  </a:cubicBezTo>
                  <a:cubicBezTo>
                    <a:pt x="56370" y="2184"/>
                    <a:pt x="56953" y="1411"/>
                    <a:pt x="56876" y="565"/>
                  </a:cubicBezTo>
                  <a:cubicBezTo>
                    <a:pt x="56796" y="323"/>
                    <a:pt x="56634" y="161"/>
                    <a:pt x="56473" y="0"/>
                  </a:cubicBezTo>
                  <a:close/>
                </a:path>
              </a:pathLst>
            </a:custGeom>
            <a:solidFill>
              <a:srgbClr val="8182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812;p57"/>
            <p:cNvSpPr/>
            <p:nvPr/>
          </p:nvSpPr>
          <p:spPr>
            <a:xfrm>
              <a:off x="5230953" y="785292"/>
              <a:ext cx="3022934" cy="3160162"/>
            </a:xfrm>
            <a:custGeom>
              <a:avLst/>
              <a:gdLst/>
              <a:ahLst/>
              <a:cxnLst/>
              <a:rect l="l" t="t" r="r" b="b"/>
              <a:pathLst>
                <a:path w="104636" h="109386" extrusionOk="0">
                  <a:moveTo>
                    <a:pt x="103990" y="0"/>
                  </a:moveTo>
                  <a:lnTo>
                    <a:pt x="103264" y="726"/>
                  </a:lnTo>
                  <a:cubicBezTo>
                    <a:pt x="103506" y="1130"/>
                    <a:pt x="103668" y="1694"/>
                    <a:pt x="103668" y="2178"/>
                  </a:cubicBezTo>
                  <a:lnTo>
                    <a:pt x="103668" y="100036"/>
                  </a:lnTo>
                  <a:cubicBezTo>
                    <a:pt x="103668" y="101730"/>
                    <a:pt x="102296" y="103102"/>
                    <a:pt x="100602" y="103102"/>
                  </a:cubicBezTo>
                  <a:lnTo>
                    <a:pt x="969" y="103102"/>
                  </a:lnTo>
                  <a:lnTo>
                    <a:pt x="1" y="103989"/>
                  </a:lnTo>
                  <a:lnTo>
                    <a:pt x="3792" y="103989"/>
                  </a:lnTo>
                  <a:lnTo>
                    <a:pt x="3712" y="104796"/>
                  </a:lnTo>
                  <a:cubicBezTo>
                    <a:pt x="3873" y="105038"/>
                    <a:pt x="4115" y="105280"/>
                    <a:pt x="4357" y="105522"/>
                  </a:cubicBezTo>
                  <a:lnTo>
                    <a:pt x="4760" y="106006"/>
                  </a:lnTo>
                  <a:cubicBezTo>
                    <a:pt x="6616" y="106894"/>
                    <a:pt x="8552" y="107620"/>
                    <a:pt x="10569" y="108104"/>
                  </a:cubicBezTo>
                  <a:cubicBezTo>
                    <a:pt x="13943" y="108947"/>
                    <a:pt x="17407" y="109386"/>
                    <a:pt x="20893" y="109386"/>
                  </a:cubicBezTo>
                  <a:cubicBezTo>
                    <a:pt x="22076" y="109386"/>
                    <a:pt x="23260" y="109335"/>
                    <a:pt x="24445" y="109233"/>
                  </a:cubicBezTo>
                  <a:cubicBezTo>
                    <a:pt x="29366" y="108668"/>
                    <a:pt x="34045" y="107136"/>
                    <a:pt x="38321" y="104635"/>
                  </a:cubicBezTo>
                  <a:lnTo>
                    <a:pt x="38240" y="103989"/>
                  </a:lnTo>
                  <a:lnTo>
                    <a:pt x="100602" y="103989"/>
                  </a:lnTo>
                  <a:cubicBezTo>
                    <a:pt x="102780" y="103989"/>
                    <a:pt x="104636" y="102214"/>
                    <a:pt x="104636" y="99956"/>
                  </a:cubicBezTo>
                  <a:lnTo>
                    <a:pt x="104636" y="2178"/>
                  </a:lnTo>
                  <a:cubicBezTo>
                    <a:pt x="104636" y="1372"/>
                    <a:pt x="104394" y="646"/>
                    <a:pt x="103990" y="0"/>
                  </a:cubicBezTo>
                  <a:close/>
                </a:path>
              </a:pathLst>
            </a:custGeom>
            <a:gradFill>
              <a:gsLst>
                <a:gs pos="0">
                  <a:srgbClr val="A0A0A0"/>
                </a:gs>
                <a:gs pos="12000">
                  <a:srgbClr val="919192"/>
                </a:gs>
                <a:gs pos="100000">
                  <a:srgbClr val="818284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813;p57"/>
            <p:cNvSpPr/>
            <p:nvPr/>
          </p:nvSpPr>
          <p:spPr>
            <a:xfrm>
              <a:off x="5258919" y="803926"/>
              <a:ext cx="2967003" cy="2959983"/>
            </a:xfrm>
            <a:custGeom>
              <a:avLst/>
              <a:gdLst/>
              <a:ahLst/>
              <a:cxnLst/>
              <a:rect l="l" t="t" r="r" b="b"/>
              <a:pathLst>
                <a:path w="102700" h="102457" extrusionOk="0">
                  <a:moveTo>
                    <a:pt x="102377" y="1"/>
                  </a:moveTo>
                  <a:lnTo>
                    <a:pt x="98101" y="4276"/>
                  </a:lnTo>
                  <a:lnTo>
                    <a:pt x="98101" y="97858"/>
                  </a:lnTo>
                  <a:lnTo>
                    <a:pt x="4519" y="97858"/>
                  </a:lnTo>
                  <a:lnTo>
                    <a:pt x="1" y="102457"/>
                  </a:lnTo>
                  <a:lnTo>
                    <a:pt x="99634" y="102457"/>
                  </a:lnTo>
                  <a:cubicBezTo>
                    <a:pt x="101328" y="102457"/>
                    <a:pt x="102700" y="101005"/>
                    <a:pt x="102700" y="99311"/>
                  </a:cubicBezTo>
                  <a:lnTo>
                    <a:pt x="102700" y="1533"/>
                  </a:lnTo>
                  <a:cubicBezTo>
                    <a:pt x="102700" y="969"/>
                    <a:pt x="102619" y="485"/>
                    <a:pt x="10237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814;p57"/>
            <p:cNvSpPr/>
            <p:nvPr/>
          </p:nvSpPr>
          <p:spPr>
            <a:xfrm>
              <a:off x="3422350" y="731675"/>
              <a:ext cx="4812901" cy="3057819"/>
            </a:xfrm>
            <a:custGeom>
              <a:avLst/>
              <a:gdLst/>
              <a:ahLst/>
              <a:cxnLst/>
              <a:rect l="l" t="t" r="r" b="b"/>
              <a:pathLst>
                <a:path w="166594" h="105926" extrusionOk="0">
                  <a:moveTo>
                    <a:pt x="4034" y="1"/>
                  </a:moveTo>
                  <a:cubicBezTo>
                    <a:pt x="1775" y="1"/>
                    <a:pt x="0" y="1856"/>
                    <a:pt x="0" y="4034"/>
                  </a:cubicBezTo>
                  <a:lnTo>
                    <a:pt x="0" y="101892"/>
                  </a:lnTo>
                  <a:cubicBezTo>
                    <a:pt x="0" y="104070"/>
                    <a:pt x="1775" y="105926"/>
                    <a:pt x="4034" y="105926"/>
                  </a:cubicBezTo>
                  <a:lnTo>
                    <a:pt x="62604" y="105926"/>
                  </a:lnTo>
                  <a:lnTo>
                    <a:pt x="63491" y="105039"/>
                  </a:lnTo>
                  <a:lnTo>
                    <a:pt x="4034" y="104958"/>
                  </a:lnTo>
                  <a:cubicBezTo>
                    <a:pt x="2340" y="104958"/>
                    <a:pt x="968" y="103506"/>
                    <a:pt x="968" y="101812"/>
                  </a:cubicBezTo>
                  <a:lnTo>
                    <a:pt x="968" y="4034"/>
                  </a:lnTo>
                  <a:cubicBezTo>
                    <a:pt x="968" y="2340"/>
                    <a:pt x="2340" y="969"/>
                    <a:pt x="4034" y="969"/>
                  </a:cubicBezTo>
                  <a:lnTo>
                    <a:pt x="163205" y="969"/>
                  </a:lnTo>
                  <a:cubicBezTo>
                    <a:pt x="164334" y="969"/>
                    <a:pt x="165383" y="1534"/>
                    <a:pt x="165867" y="2582"/>
                  </a:cubicBezTo>
                  <a:lnTo>
                    <a:pt x="166593" y="1856"/>
                  </a:lnTo>
                  <a:cubicBezTo>
                    <a:pt x="165787" y="727"/>
                    <a:pt x="164577" y="1"/>
                    <a:pt x="163205" y="1"/>
                  </a:cubicBez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815;p57"/>
            <p:cNvSpPr/>
            <p:nvPr/>
          </p:nvSpPr>
          <p:spPr>
            <a:xfrm>
              <a:off x="8071400" y="760800"/>
              <a:ext cx="153000" cy="1530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816;p57"/>
            <p:cNvSpPr/>
            <p:nvPr/>
          </p:nvSpPr>
          <p:spPr>
            <a:xfrm>
              <a:off x="3447978" y="759551"/>
              <a:ext cx="4766301" cy="3004358"/>
            </a:xfrm>
            <a:custGeom>
              <a:avLst/>
              <a:gdLst/>
              <a:ahLst/>
              <a:cxnLst/>
              <a:rect l="l" t="t" r="r" b="b"/>
              <a:pathLst>
                <a:path w="164981" h="103993" extrusionOk="0">
                  <a:moveTo>
                    <a:pt x="82691" y="1273"/>
                  </a:moveTo>
                  <a:cubicBezTo>
                    <a:pt x="83178" y="1273"/>
                    <a:pt x="83660" y="1635"/>
                    <a:pt x="83660" y="2182"/>
                  </a:cubicBezTo>
                  <a:cubicBezTo>
                    <a:pt x="83660" y="2666"/>
                    <a:pt x="83257" y="3150"/>
                    <a:pt x="82692" y="3150"/>
                  </a:cubicBezTo>
                  <a:cubicBezTo>
                    <a:pt x="81885" y="3069"/>
                    <a:pt x="81482" y="2101"/>
                    <a:pt x="82047" y="1537"/>
                  </a:cubicBezTo>
                  <a:cubicBezTo>
                    <a:pt x="82228" y="1355"/>
                    <a:pt x="82460" y="1273"/>
                    <a:pt x="82691" y="1273"/>
                  </a:cubicBezTo>
                  <a:close/>
                  <a:moveTo>
                    <a:pt x="3012" y="1"/>
                  </a:moveTo>
                  <a:cubicBezTo>
                    <a:pt x="1376" y="1"/>
                    <a:pt x="0" y="1420"/>
                    <a:pt x="0" y="3069"/>
                  </a:cubicBezTo>
                  <a:lnTo>
                    <a:pt x="0" y="100927"/>
                  </a:lnTo>
                  <a:cubicBezTo>
                    <a:pt x="81" y="102621"/>
                    <a:pt x="1453" y="103993"/>
                    <a:pt x="3147" y="103993"/>
                  </a:cubicBezTo>
                  <a:lnTo>
                    <a:pt x="62685" y="103993"/>
                  </a:lnTo>
                  <a:lnTo>
                    <a:pt x="67203" y="99394"/>
                  </a:lnTo>
                  <a:lnTo>
                    <a:pt x="4599" y="99394"/>
                  </a:lnTo>
                  <a:lnTo>
                    <a:pt x="4599" y="4602"/>
                  </a:lnTo>
                  <a:lnTo>
                    <a:pt x="160785" y="4602"/>
                  </a:lnTo>
                  <a:lnTo>
                    <a:pt x="160785" y="5812"/>
                  </a:lnTo>
                  <a:lnTo>
                    <a:pt x="164980" y="1617"/>
                  </a:lnTo>
                  <a:cubicBezTo>
                    <a:pt x="164496" y="649"/>
                    <a:pt x="163447" y="4"/>
                    <a:pt x="162318" y="4"/>
                  </a:cubicBezTo>
                  <a:lnTo>
                    <a:pt x="3147" y="4"/>
                  </a:lnTo>
                  <a:cubicBezTo>
                    <a:pt x="3102" y="2"/>
                    <a:pt x="3057" y="1"/>
                    <a:pt x="3012" y="1"/>
                  </a:cubicBezTo>
                  <a:close/>
                </a:path>
              </a:pathLst>
            </a:custGeom>
            <a:solidFill>
              <a:srgbClr val="2020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817;p57"/>
            <p:cNvSpPr/>
            <p:nvPr/>
          </p:nvSpPr>
          <p:spPr>
            <a:xfrm>
              <a:off x="5801964" y="796934"/>
              <a:ext cx="62980" cy="51915"/>
            </a:xfrm>
            <a:custGeom>
              <a:avLst/>
              <a:gdLst/>
              <a:ahLst/>
              <a:cxnLst/>
              <a:rect l="l" t="t" r="r" b="b"/>
              <a:pathLst>
                <a:path w="2180" h="1797" extrusionOk="0">
                  <a:moveTo>
                    <a:pt x="1256" y="171"/>
                  </a:moveTo>
                  <a:cubicBezTo>
                    <a:pt x="1614" y="171"/>
                    <a:pt x="1937" y="458"/>
                    <a:pt x="1937" y="888"/>
                  </a:cubicBezTo>
                  <a:cubicBezTo>
                    <a:pt x="1937" y="1291"/>
                    <a:pt x="1614" y="1614"/>
                    <a:pt x="1211" y="1614"/>
                  </a:cubicBezTo>
                  <a:cubicBezTo>
                    <a:pt x="566" y="1614"/>
                    <a:pt x="324" y="807"/>
                    <a:pt x="727" y="404"/>
                  </a:cubicBezTo>
                  <a:cubicBezTo>
                    <a:pt x="888" y="243"/>
                    <a:pt x="1077" y="171"/>
                    <a:pt x="1256" y="171"/>
                  </a:cubicBezTo>
                  <a:close/>
                  <a:moveTo>
                    <a:pt x="1211" y="1"/>
                  </a:moveTo>
                  <a:cubicBezTo>
                    <a:pt x="404" y="1"/>
                    <a:pt x="1" y="969"/>
                    <a:pt x="566" y="1533"/>
                  </a:cubicBezTo>
                  <a:cubicBezTo>
                    <a:pt x="747" y="1715"/>
                    <a:pt x="979" y="1797"/>
                    <a:pt x="1210" y="1797"/>
                  </a:cubicBezTo>
                  <a:cubicBezTo>
                    <a:pt x="1697" y="1797"/>
                    <a:pt x="2179" y="1435"/>
                    <a:pt x="2179" y="888"/>
                  </a:cubicBezTo>
                  <a:cubicBezTo>
                    <a:pt x="2179" y="404"/>
                    <a:pt x="1776" y="1"/>
                    <a:pt x="12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818;p57"/>
            <p:cNvSpPr/>
            <p:nvPr/>
          </p:nvSpPr>
          <p:spPr>
            <a:xfrm>
              <a:off x="5818287" y="801615"/>
              <a:ext cx="39666" cy="41977"/>
            </a:xfrm>
            <a:custGeom>
              <a:avLst/>
              <a:gdLst/>
              <a:ahLst/>
              <a:cxnLst/>
              <a:rect l="l" t="t" r="r" b="b"/>
              <a:pathLst>
                <a:path w="1373" h="1453" extrusionOk="0">
                  <a:moveTo>
                    <a:pt x="646" y="0"/>
                  </a:moveTo>
                  <a:cubicBezTo>
                    <a:pt x="243" y="0"/>
                    <a:pt x="1" y="323"/>
                    <a:pt x="1" y="726"/>
                  </a:cubicBezTo>
                  <a:cubicBezTo>
                    <a:pt x="1" y="1129"/>
                    <a:pt x="243" y="1452"/>
                    <a:pt x="646" y="1452"/>
                  </a:cubicBezTo>
                  <a:cubicBezTo>
                    <a:pt x="1049" y="1452"/>
                    <a:pt x="1372" y="1129"/>
                    <a:pt x="1372" y="726"/>
                  </a:cubicBezTo>
                  <a:cubicBezTo>
                    <a:pt x="1372" y="323"/>
                    <a:pt x="1049" y="0"/>
                    <a:pt x="646" y="0"/>
                  </a:cubicBezTo>
                  <a:close/>
                </a:path>
              </a:pathLst>
            </a:custGeom>
            <a:solidFill>
              <a:srgbClr val="2020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19;p57"/>
            <p:cNvSpPr/>
            <p:nvPr/>
          </p:nvSpPr>
          <p:spPr>
            <a:xfrm>
              <a:off x="5338300" y="3789525"/>
              <a:ext cx="1000500" cy="185400"/>
            </a:xfrm>
            <a:prstGeom prst="rect">
              <a:avLst/>
            </a:prstGeom>
            <a:gradFill>
              <a:gsLst>
                <a:gs pos="0">
                  <a:srgbClr val="A0A0A0"/>
                </a:gs>
                <a:gs pos="36000">
                  <a:srgbClr val="919192"/>
                </a:gs>
                <a:gs pos="100000">
                  <a:srgbClr val="818284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1" name="직사각형 80"/>
          <p:cNvSpPr/>
          <p:nvPr/>
        </p:nvSpPr>
        <p:spPr>
          <a:xfrm>
            <a:off x="3858959" y="1042943"/>
            <a:ext cx="4399332" cy="2484000"/>
          </a:xfrm>
          <a:prstGeom prst="rect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2" name="그림 81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2752" y="1032712"/>
            <a:ext cx="4436470" cy="251021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60"/>
          <p:cNvSpPr/>
          <p:nvPr/>
        </p:nvSpPr>
        <p:spPr>
          <a:xfrm>
            <a:off x="1127350" y="1211525"/>
            <a:ext cx="1536300" cy="2329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5" name="Google Shape;865;p60"/>
          <p:cNvSpPr/>
          <p:nvPr/>
        </p:nvSpPr>
        <p:spPr>
          <a:xfrm>
            <a:off x="2870550" y="1211525"/>
            <a:ext cx="1536300" cy="2329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6" name="Google Shape;866;p60"/>
          <p:cNvSpPr/>
          <p:nvPr/>
        </p:nvSpPr>
        <p:spPr>
          <a:xfrm>
            <a:off x="4668650" y="1211525"/>
            <a:ext cx="1536300" cy="2329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7" name="Google Shape;867;p60"/>
          <p:cNvSpPr/>
          <p:nvPr/>
        </p:nvSpPr>
        <p:spPr>
          <a:xfrm>
            <a:off x="6466750" y="1211525"/>
            <a:ext cx="1536300" cy="2329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8" name="Google Shape;868;p60"/>
          <p:cNvSpPr/>
          <p:nvPr/>
        </p:nvSpPr>
        <p:spPr>
          <a:xfrm>
            <a:off x="1119000" y="1219875"/>
            <a:ext cx="1536300" cy="3298200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9" name="Google Shape;869;p60"/>
          <p:cNvSpPr/>
          <p:nvPr/>
        </p:nvSpPr>
        <p:spPr>
          <a:xfrm>
            <a:off x="2870538" y="1219875"/>
            <a:ext cx="1536300" cy="3298200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0" name="Google Shape;870;p60"/>
          <p:cNvSpPr/>
          <p:nvPr/>
        </p:nvSpPr>
        <p:spPr>
          <a:xfrm>
            <a:off x="4668650" y="1219875"/>
            <a:ext cx="1536300" cy="3298200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1" name="Google Shape;871;p60"/>
          <p:cNvSpPr/>
          <p:nvPr/>
        </p:nvSpPr>
        <p:spPr>
          <a:xfrm>
            <a:off x="6466750" y="1219875"/>
            <a:ext cx="1536300" cy="3298200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72" name="Google Shape;872;p60"/>
          <p:cNvGrpSpPr/>
          <p:nvPr/>
        </p:nvGrpSpPr>
        <p:grpSpPr>
          <a:xfrm>
            <a:off x="1448820" y="1893682"/>
            <a:ext cx="876646" cy="872307"/>
            <a:chOff x="-55202750" y="3198925"/>
            <a:chExt cx="318225" cy="316650"/>
          </a:xfrm>
        </p:grpSpPr>
        <p:sp>
          <p:nvSpPr>
            <p:cNvPr id="873" name="Google Shape;873;p60"/>
            <p:cNvSpPr/>
            <p:nvPr/>
          </p:nvSpPr>
          <p:spPr>
            <a:xfrm>
              <a:off x="-55130275" y="3293425"/>
              <a:ext cx="167775" cy="168575"/>
            </a:xfrm>
            <a:custGeom>
              <a:avLst/>
              <a:gdLst/>
              <a:ahLst/>
              <a:cxnLst/>
              <a:rect l="l" t="t" r="r" b="b"/>
              <a:pathLst>
                <a:path w="6711" h="6743" extrusionOk="0">
                  <a:moveTo>
                    <a:pt x="1891" y="2238"/>
                  </a:moveTo>
                  <a:cubicBezTo>
                    <a:pt x="2111" y="2238"/>
                    <a:pt x="2269" y="2395"/>
                    <a:pt x="2269" y="2584"/>
                  </a:cubicBezTo>
                  <a:cubicBezTo>
                    <a:pt x="2269" y="2805"/>
                    <a:pt x="2111" y="2962"/>
                    <a:pt x="1891" y="2962"/>
                  </a:cubicBezTo>
                  <a:cubicBezTo>
                    <a:pt x="1702" y="2962"/>
                    <a:pt x="1544" y="2836"/>
                    <a:pt x="1544" y="2584"/>
                  </a:cubicBezTo>
                  <a:cubicBezTo>
                    <a:pt x="1544" y="2395"/>
                    <a:pt x="1702" y="2238"/>
                    <a:pt x="1891" y="2238"/>
                  </a:cubicBezTo>
                  <a:close/>
                  <a:moveTo>
                    <a:pt x="4884" y="2269"/>
                  </a:moveTo>
                  <a:cubicBezTo>
                    <a:pt x="5104" y="2269"/>
                    <a:pt x="5262" y="2427"/>
                    <a:pt x="5262" y="2647"/>
                  </a:cubicBezTo>
                  <a:cubicBezTo>
                    <a:pt x="5262" y="2836"/>
                    <a:pt x="5104" y="2994"/>
                    <a:pt x="4884" y="2994"/>
                  </a:cubicBezTo>
                  <a:cubicBezTo>
                    <a:pt x="4695" y="2994"/>
                    <a:pt x="4537" y="2836"/>
                    <a:pt x="4537" y="2647"/>
                  </a:cubicBezTo>
                  <a:cubicBezTo>
                    <a:pt x="4537" y="2427"/>
                    <a:pt x="4695" y="2269"/>
                    <a:pt x="4884" y="2269"/>
                  </a:cubicBezTo>
                  <a:close/>
                  <a:moveTo>
                    <a:pt x="4454" y="4798"/>
                  </a:moveTo>
                  <a:cubicBezTo>
                    <a:pt x="4545" y="4798"/>
                    <a:pt x="4632" y="4837"/>
                    <a:pt x="4695" y="4916"/>
                  </a:cubicBezTo>
                  <a:cubicBezTo>
                    <a:pt x="4852" y="5042"/>
                    <a:pt x="4852" y="5262"/>
                    <a:pt x="4726" y="5420"/>
                  </a:cubicBezTo>
                  <a:cubicBezTo>
                    <a:pt x="4380" y="5798"/>
                    <a:pt x="3907" y="5987"/>
                    <a:pt x="3403" y="5987"/>
                  </a:cubicBezTo>
                  <a:cubicBezTo>
                    <a:pt x="2899" y="5987"/>
                    <a:pt x="2426" y="5798"/>
                    <a:pt x="2111" y="5420"/>
                  </a:cubicBezTo>
                  <a:cubicBezTo>
                    <a:pt x="1954" y="5262"/>
                    <a:pt x="1954" y="5042"/>
                    <a:pt x="2111" y="4916"/>
                  </a:cubicBezTo>
                  <a:cubicBezTo>
                    <a:pt x="2190" y="4837"/>
                    <a:pt x="2284" y="4798"/>
                    <a:pt x="2375" y="4798"/>
                  </a:cubicBezTo>
                  <a:cubicBezTo>
                    <a:pt x="2466" y="4798"/>
                    <a:pt x="2552" y="4837"/>
                    <a:pt x="2615" y="4916"/>
                  </a:cubicBezTo>
                  <a:cubicBezTo>
                    <a:pt x="2836" y="5136"/>
                    <a:pt x="3119" y="5246"/>
                    <a:pt x="3403" y="5246"/>
                  </a:cubicBezTo>
                  <a:cubicBezTo>
                    <a:pt x="3686" y="5246"/>
                    <a:pt x="3970" y="5136"/>
                    <a:pt x="4191" y="4916"/>
                  </a:cubicBezTo>
                  <a:cubicBezTo>
                    <a:pt x="4269" y="4837"/>
                    <a:pt x="4364" y="4798"/>
                    <a:pt x="4454" y="4798"/>
                  </a:cubicBezTo>
                  <a:close/>
                  <a:moveTo>
                    <a:pt x="3403" y="1"/>
                  </a:moveTo>
                  <a:cubicBezTo>
                    <a:pt x="2773" y="1261"/>
                    <a:pt x="1513" y="2112"/>
                    <a:pt x="63" y="2238"/>
                  </a:cubicBezTo>
                  <a:cubicBezTo>
                    <a:pt x="63" y="2364"/>
                    <a:pt x="0" y="2521"/>
                    <a:pt x="0" y="2647"/>
                  </a:cubicBezTo>
                  <a:lnTo>
                    <a:pt x="0" y="4128"/>
                  </a:lnTo>
                  <a:cubicBezTo>
                    <a:pt x="0" y="5577"/>
                    <a:pt x="1198" y="6743"/>
                    <a:pt x="2615" y="6743"/>
                  </a:cubicBezTo>
                  <a:lnTo>
                    <a:pt x="4096" y="6743"/>
                  </a:lnTo>
                  <a:cubicBezTo>
                    <a:pt x="5577" y="6743"/>
                    <a:pt x="6711" y="5546"/>
                    <a:pt x="6711" y="4128"/>
                  </a:cubicBezTo>
                  <a:lnTo>
                    <a:pt x="6711" y="2647"/>
                  </a:lnTo>
                  <a:cubicBezTo>
                    <a:pt x="6711" y="2521"/>
                    <a:pt x="6711" y="2364"/>
                    <a:pt x="6679" y="2238"/>
                  </a:cubicBezTo>
                  <a:cubicBezTo>
                    <a:pt x="5293" y="2112"/>
                    <a:pt x="4033" y="1261"/>
                    <a:pt x="34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874" name="Google Shape;874;p60"/>
            <p:cNvSpPr/>
            <p:nvPr/>
          </p:nvSpPr>
          <p:spPr>
            <a:xfrm>
              <a:off x="-55202750" y="3198925"/>
              <a:ext cx="318225" cy="316650"/>
            </a:xfrm>
            <a:custGeom>
              <a:avLst/>
              <a:gdLst/>
              <a:ahLst/>
              <a:cxnLst/>
              <a:rect l="l" t="t" r="r" b="b"/>
              <a:pathLst>
                <a:path w="12729" h="12666" extrusionOk="0">
                  <a:moveTo>
                    <a:pt x="6302" y="2221"/>
                  </a:moveTo>
                  <a:cubicBezTo>
                    <a:pt x="6459" y="2221"/>
                    <a:pt x="6617" y="2300"/>
                    <a:pt x="6648" y="2458"/>
                  </a:cubicBezTo>
                  <a:lnTo>
                    <a:pt x="6680" y="2615"/>
                  </a:lnTo>
                  <a:cubicBezTo>
                    <a:pt x="7058" y="4127"/>
                    <a:pt x="8381" y="5230"/>
                    <a:pt x="9956" y="5230"/>
                  </a:cubicBezTo>
                  <a:cubicBezTo>
                    <a:pt x="10145" y="5230"/>
                    <a:pt x="10272" y="5356"/>
                    <a:pt x="10303" y="5545"/>
                  </a:cubicBezTo>
                  <a:cubicBezTo>
                    <a:pt x="10366" y="5829"/>
                    <a:pt x="10398" y="6112"/>
                    <a:pt x="10398" y="6364"/>
                  </a:cubicBezTo>
                  <a:lnTo>
                    <a:pt x="10398" y="7877"/>
                  </a:lnTo>
                  <a:cubicBezTo>
                    <a:pt x="10398" y="9704"/>
                    <a:pt x="8885" y="11216"/>
                    <a:pt x="7058" y="11216"/>
                  </a:cubicBezTo>
                  <a:lnTo>
                    <a:pt x="5546" y="11216"/>
                  </a:lnTo>
                  <a:cubicBezTo>
                    <a:pt x="3687" y="11216"/>
                    <a:pt x="2206" y="9704"/>
                    <a:pt x="2206" y="7877"/>
                  </a:cubicBezTo>
                  <a:lnTo>
                    <a:pt x="2206" y="6364"/>
                  </a:lnTo>
                  <a:cubicBezTo>
                    <a:pt x="2206" y="6112"/>
                    <a:pt x="2238" y="5829"/>
                    <a:pt x="2269" y="5545"/>
                  </a:cubicBezTo>
                  <a:cubicBezTo>
                    <a:pt x="2332" y="5388"/>
                    <a:pt x="2490" y="5230"/>
                    <a:pt x="2647" y="5230"/>
                  </a:cubicBezTo>
                  <a:cubicBezTo>
                    <a:pt x="4160" y="5230"/>
                    <a:pt x="5514" y="4127"/>
                    <a:pt x="5892" y="2615"/>
                  </a:cubicBezTo>
                  <a:lnTo>
                    <a:pt x="5955" y="2458"/>
                  </a:lnTo>
                  <a:cubicBezTo>
                    <a:pt x="5987" y="2300"/>
                    <a:pt x="6144" y="2221"/>
                    <a:pt x="6302" y="2221"/>
                  </a:cubicBezTo>
                  <a:close/>
                  <a:moveTo>
                    <a:pt x="6333" y="0"/>
                  </a:moveTo>
                  <a:cubicBezTo>
                    <a:pt x="3529" y="0"/>
                    <a:pt x="1135" y="2111"/>
                    <a:pt x="789" y="4884"/>
                  </a:cubicBezTo>
                  <a:cubicBezTo>
                    <a:pt x="284" y="5230"/>
                    <a:pt x="1" y="5797"/>
                    <a:pt x="1" y="6427"/>
                  </a:cubicBezTo>
                  <a:cubicBezTo>
                    <a:pt x="1" y="6805"/>
                    <a:pt x="127" y="7215"/>
                    <a:pt x="379" y="7530"/>
                  </a:cubicBezTo>
                  <a:cubicBezTo>
                    <a:pt x="158" y="7845"/>
                    <a:pt x="1" y="8223"/>
                    <a:pt x="1" y="8633"/>
                  </a:cubicBezTo>
                  <a:cubicBezTo>
                    <a:pt x="1" y="9011"/>
                    <a:pt x="127" y="9420"/>
                    <a:pt x="379" y="9735"/>
                  </a:cubicBezTo>
                  <a:cubicBezTo>
                    <a:pt x="158" y="10050"/>
                    <a:pt x="1" y="10428"/>
                    <a:pt x="1" y="10838"/>
                  </a:cubicBezTo>
                  <a:cubicBezTo>
                    <a:pt x="1" y="11846"/>
                    <a:pt x="852" y="12665"/>
                    <a:pt x="1891" y="12665"/>
                  </a:cubicBezTo>
                  <a:lnTo>
                    <a:pt x="10839" y="12665"/>
                  </a:lnTo>
                  <a:cubicBezTo>
                    <a:pt x="11847" y="12665"/>
                    <a:pt x="12729" y="11846"/>
                    <a:pt x="12729" y="10838"/>
                  </a:cubicBezTo>
                  <a:cubicBezTo>
                    <a:pt x="12729" y="10428"/>
                    <a:pt x="12603" y="10050"/>
                    <a:pt x="12319" y="9735"/>
                  </a:cubicBezTo>
                  <a:cubicBezTo>
                    <a:pt x="12571" y="9420"/>
                    <a:pt x="12729" y="9011"/>
                    <a:pt x="12729" y="8633"/>
                  </a:cubicBezTo>
                  <a:cubicBezTo>
                    <a:pt x="12666" y="8223"/>
                    <a:pt x="12508" y="7845"/>
                    <a:pt x="12288" y="7530"/>
                  </a:cubicBezTo>
                  <a:cubicBezTo>
                    <a:pt x="12508" y="7215"/>
                    <a:pt x="12666" y="6805"/>
                    <a:pt x="12666" y="6427"/>
                  </a:cubicBezTo>
                  <a:cubicBezTo>
                    <a:pt x="12666" y="5829"/>
                    <a:pt x="12351" y="5230"/>
                    <a:pt x="11878" y="4884"/>
                  </a:cubicBezTo>
                  <a:cubicBezTo>
                    <a:pt x="11500" y="2111"/>
                    <a:pt x="9137" y="0"/>
                    <a:pt x="63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Ubuntu"/>
                <a:ea typeface="Ubuntu"/>
                <a:cs typeface="Ubuntu"/>
                <a:sym typeface="Ubuntu"/>
              </a:endParaRPr>
            </a:p>
          </p:txBody>
        </p:sp>
      </p:grpSp>
      <p:sp>
        <p:nvSpPr>
          <p:cNvPr id="875" name="Google Shape;875;p60"/>
          <p:cNvSpPr txBox="1"/>
          <p:nvPr/>
        </p:nvSpPr>
        <p:spPr>
          <a:xfrm>
            <a:off x="1101250" y="3648225"/>
            <a:ext cx="1507500" cy="3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900" b="1" dirty="0" smtClean="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정영진</a:t>
            </a:r>
            <a:endParaRPr sz="900" b="1" dirty="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876" name="Google Shape;876;p60"/>
          <p:cNvSpPr txBox="1"/>
          <p:nvPr/>
        </p:nvSpPr>
        <p:spPr>
          <a:xfrm>
            <a:off x="2870550" y="3648225"/>
            <a:ext cx="1536300" cy="3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900" b="1" dirty="0" smtClean="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한창희</a:t>
            </a:r>
            <a:endParaRPr sz="900" b="1" dirty="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877" name="Google Shape;877;p60"/>
          <p:cNvSpPr txBox="1"/>
          <p:nvPr/>
        </p:nvSpPr>
        <p:spPr>
          <a:xfrm>
            <a:off x="4697300" y="3648225"/>
            <a:ext cx="1507500" cy="3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900" b="1" dirty="0" smtClean="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김무성</a:t>
            </a:r>
            <a:endParaRPr sz="900" b="1" dirty="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878" name="Google Shape;878;p60"/>
          <p:cNvSpPr txBox="1"/>
          <p:nvPr/>
        </p:nvSpPr>
        <p:spPr>
          <a:xfrm>
            <a:off x="6466775" y="3648225"/>
            <a:ext cx="1536300" cy="3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900" b="1" dirty="0" err="1" smtClean="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김가람</a:t>
            </a:r>
            <a:endParaRPr sz="900" b="1" dirty="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879" name="Google Shape;879;p60"/>
          <p:cNvSpPr txBox="1"/>
          <p:nvPr/>
        </p:nvSpPr>
        <p:spPr>
          <a:xfrm>
            <a:off x="1119000" y="3919156"/>
            <a:ext cx="1536300" cy="52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 smtClean="0">
                <a:solidFill>
                  <a:schemeClr val="lt2"/>
                </a:solidFill>
                <a:latin typeface="Ubuntu"/>
                <a:ea typeface="Ubuntu"/>
                <a:cs typeface="Ubuntu"/>
                <a:sym typeface="Ubuntu"/>
              </a:rPr>
              <a:t>Frontend</a:t>
            </a:r>
            <a:endParaRPr sz="900" dirty="0">
              <a:solidFill>
                <a:schemeClr val="lt2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880" name="Google Shape;880;p60"/>
          <p:cNvSpPr txBox="1"/>
          <p:nvPr/>
        </p:nvSpPr>
        <p:spPr>
          <a:xfrm>
            <a:off x="2951113" y="3919147"/>
            <a:ext cx="1421700" cy="52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 smtClean="0">
                <a:solidFill>
                  <a:schemeClr val="lt2"/>
                </a:solidFill>
                <a:latin typeface="Ubuntu"/>
                <a:ea typeface="Ubuntu"/>
                <a:cs typeface="Ubuntu"/>
                <a:sym typeface="Ubuntu"/>
              </a:rPr>
              <a:t>AWS </a:t>
            </a:r>
            <a:r>
              <a:rPr lang="ko-KR" altLang="en-US" sz="900" dirty="0" smtClean="0">
                <a:solidFill>
                  <a:schemeClr val="lt2"/>
                </a:solidFill>
                <a:latin typeface="Ubuntu"/>
                <a:ea typeface="Ubuntu"/>
                <a:cs typeface="Ubuntu"/>
                <a:sym typeface="Ubuntu"/>
              </a:rPr>
              <a:t>빌드 자동화</a:t>
            </a:r>
            <a:endParaRPr lang="en-US" altLang="ko-KR" sz="900" dirty="0" smtClean="0">
              <a:solidFill>
                <a:schemeClr val="lt2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 smtClean="0">
                <a:solidFill>
                  <a:schemeClr val="lt2"/>
                </a:solidFill>
                <a:latin typeface="Ubuntu"/>
                <a:ea typeface="Ubuntu"/>
                <a:cs typeface="Ubuntu"/>
                <a:sym typeface="Ubuntu"/>
              </a:rPr>
              <a:t>Frontend</a:t>
            </a:r>
            <a:endParaRPr sz="900" dirty="0">
              <a:solidFill>
                <a:schemeClr val="lt2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881" name="Google Shape;881;p60"/>
          <p:cNvSpPr txBox="1"/>
          <p:nvPr/>
        </p:nvSpPr>
        <p:spPr>
          <a:xfrm>
            <a:off x="4725963" y="3919147"/>
            <a:ext cx="1421700" cy="52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altLang="ko-KR" sz="900" dirty="0" smtClean="0">
                <a:solidFill>
                  <a:schemeClr val="lt2"/>
                </a:solidFill>
                <a:latin typeface="Ubuntu"/>
                <a:ea typeface="Ubuntu"/>
                <a:cs typeface="Ubuntu"/>
                <a:sym typeface="Ubuntu"/>
              </a:rPr>
              <a:t>Frontend</a:t>
            </a:r>
            <a:endParaRPr lang="en-US" altLang="ko-KR" sz="900" dirty="0">
              <a:solidFill>
                <a:schemeClr val="lt2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882" name="Google Shape;882;p60"/>
          <p:cNvSpPr txBox="1"/>
          <p:nvPr/>
        </p:nvSpPr>
        <p:spPr>
          <a:xfrm>
            <a:off x="6529275" y="3919147"/>
            <a:ext cx="1421700" cy="52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 dirty="0" smtClean="0">
                <a:solidFill>
                  <a:schemeClr val="lt2"/>
                </a:solidFill>
                <a:latin typeface="Ubuntu"/>
                <a:ea typeface="Ubuntu"/>
                <a:cs typeface="Ubuntu"/>
                <a:sym typeface="Ubuntu"/>
              </a:rPr>
              <a:t>Backend</a:t>
            </a:r>
            <a:endParaRPr sz="900" dirty="0">
              <a:solidFill>
                <a:schemeClr val="lt2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grpSp>
        <p:nvGrpSpPr>
          <p:cNvPr id="883" name="Google Shape;883;p60"/>
          <p:cNvGrpSpPr/>
          <p:nvPr/>
        </p:nvGrpSpPr>
        <p:grpSpPr>
          <a:xfrm>
            <a:off x="3272207" y="1893597"/>
            <a:ext cx="808200" cy="921910"/>
            <a:chOff x="-57940525" y="3590375"/>
            <a:chExt cx="279625" cy="319000"/>
          </a:xfrm>
        </p:grpSpPr>
        <p:sp>
          <p:nvSpPr>
            <p:cNvPr id="884" name="Google Shape;884;p60"/>
            <p:cNvSpPr/>
            <p:nvPr/>
          </p:nvSpPr>
          <p:spPr>
            <a:xfrm>
              <a:off x="-57940525" y="3727425"/>
              <a:ext cx="18150" cy="63800"/>
            </a:xfrm>
            <a:custGeom>
              <a:avLst/>
              <a:gdLst/>
              <a:ahLst/>
              <a:cxnLst/>
              <a:rect l="l" t="t" r="r" b="b"/>
              <a:pathLst>
                <a:path w="726" h="2552" extrusionOk="0">
                  <a:moveTo>
                    <a:pt x="725" y="0"/>
                  </a:moveTo>
                  <a:cubicBezTo>
                    <a:pt x="253" y="252"/>
                    <a:pt x="1" y="725"/>
                    <a:pt x="1" y="1260"/>
                  </a:cubicBezTo>
                  <a:cubicBezTo>
                    <a:pt x="1" y="1827"/>
                    <a:pt x="316" y="2300"/>
                    <a:pt x="725" y="2552"/>
                  </a:cubicBezTo>
                  <a:lnTo>
                    <a:pt x="72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885" name="Google Shape;885;p60"/>
            <p:cNvSpPr/>
            <p:nvPr/>
          </p:nvSpPr>
          <p:spPr>
            <a:xfrm>
              <a:off x="-57904300" y="3686450"/>
              <a:ext cx="205600" cy="111075"/>
            </a:xfrm>
            <a:custGeom>
              <a:avLst/>
              <a:gdLst/>
              <a:ahLst/>
              <a:cxnLst/>
              <a:rect l="l" t="t" r="r" b="b"/>
              <a:pathLst>
                <a:path w="8224" h="4443" extrusionOk="0">
                  <a:moveTo>
                    <a:pt x="2647" y="2143"/>
                  </a:moveTo>
                  <a:cubicBezTo>
                    <a:pt x="2836" y="2143"/>
                    <a:pt x="2994" y="2301"/>
                    <a:pt x="2994" y="2521"/>
                  </a:cubicBezTo>
                  <a:cubicBezTo>
                    <a:pt x="2994" y="2710"/>
                    <a:pt x="2836" y="2868"/>
                    <a:pt x="2647" y="2868"/>
                  </a:cubicBezTo>
                  <a:cubicBezTo>
                    <a:pt x="2427" y="2868"/>
                    <a:pt x="2301" y="2710"/>
                    <a:pt x="2301" y="2521"/>
                  </a:cubicBezTo>
                  <a:cubicBezTo>
                    <a:pt x="2301" y="2301"/>
                    <a:pt x="2427" y="2143"/>
                    <a:pt x="2647" y="2143"/>
                  </a:cubicBezTo>
                  <a:close/>
                  <a:moveTo>
                    <a:pt x="5640" y="2143"/>
                  </a:moveTo>
                  <a:cubicBezTo>
                    <a:pt x="5829" y="2143"/>
                    <a:pt x="5987" y="2301"/>
                    <a:pt x="5987" y="2521"/>
                  </a:cubicBezTo>
                  <a:cubicBezTo>
                    <a:pt x="5987" y="2710"/>
                    <a:pt x="5829" y="2868"/>
                    <a:pt x="5640" y="2868"/>
                  </a:cubicBezTo>
                  <a:cubicBezTo>
                    <a:pt x="5420" y="2868"/>
                    <a:pt x="5262" y="2710"/>
                    <a:pt x="5262" y="2521"/>
                  </a:cubicBezTo>
                  <a:cubicBezTo>
                    <a:pt x="5262" y="2301"/>
                    <a:pt x="5420" y="2143"/>
                    <a:pt x="5640" y="2143"/>
                  </a:cubicBezTo>
                  <a:close/>
                  <a:moveTo>
                    <a:pt x="1923" y="1"/>
                  </a:moveTo>
                  <a:lnTo>
                    <a:pt x="1" y="1923"/>
                  </a:lnTo>
                  <a:lnTo>
                    <a:pt x="1" y="4443"/>
                  </a:lnTo>
                  <a:lnTo>
                    <a:pt x="1765" y="4443"/>
                  </a:lnTo>
                  <a:cubicBezTo>
                    <a:pt x="2490" y="3986"/>
                    <a:pt x="3309" y="3758"/>
                    <a:pt x="4124" y="3758"/>
                  </a:cubicBezTo>
                  <a:cubicBezTo>
                    <a:pt x="4939" y="3758"/>
                    <a:pt x="5751" y="3986"/>
                    <a:pt x="6459" y="4443"/>
                  </a:cubicBezTo>
                  <a:lnTo>
                    <a:pt x="8224" y="4443"/>
                  </a:lnTo>
                  <a:lnTo>
                    <a:pt x="8224" y="1923"/>
                  </a:lnTo>
                  <a:lnTo>
                    <a:pt x="6302" y="1"/>
                  </a:lnTo>
                  <a:cubicBezTo>
                    <a:pt x="5625" y="395"/>
                    <a:pt x="4876" y="592"/>
                    <a:pt x="4124" y="592"/>
                  </a:cubicBezTo>
                  <a:cubicBezTo>
                    <a:pt x="3372" y="592"/>
                    <a:pt x="2616" y="395"/>
                    <a:pt x="19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886" name="Google Shape;886;p60"/>
            <p:cNvSpPr/>
            <p:nvPr/>
          </p:nvSpPr>
          <p:spPr>
            <a:xfrm>
              <a:off x="-57903500" y="3590375"/>
              <a:ext cx="205575" cy="117375"/>
            </a:xfrm>
            <a:custGeom>
              <a:avLst/>
              <a:gdLst/>
              <a:ahLst/>
              <a:cxnLst/>
              <a:rect l="l" t="t" r="r" b="b"/>
              <a:pathLst>
                <a:path w="8223" h="4695" extrusionOk="0">
                  <a:moveTo>
                    <a:pt x="4096" y="0"/>
                  </a:moveTo>
                  <a:cubicBezTo>
                    <a:pt x="3560" y="0"/>
                    <a:pt x="3088" y="315"/>
                    <a:pt x="2804" y="756"/>
                  </a:cubicBezTo>
                  <a:cubicBezTo>
                    <a:pt x="2753" y="751"/>
                    <a:pt x="2702" y="748"/>
                    <a:pt x="2651" y="748"/>
                  </a:cubicBezTo>
                  <a:cubicBezTo>
                    <a:pt x="2101" y="748"/>
                    <a:pt x="1551" y="1051"/>
                    <a:pt x="1292" y="1512"/>
                  </a:cubicBezTo>
                  <a:cubicBezTo>
                    <a:pt x="567" y="1638"/>
                    <a:pt x="0" y="2269"/>
                    <a:pt x="0" y="3056"/>
                  </a:cubicBezTo>
                  <a:lnTo>
                    <a:pt x="0" y="4694"/>
                  </a:lnTo>
                  <a:lnTo>
                    <a:pt x="1607" y="3088"/>
                  </a:lnTo>
                  <a:cubicBezTo>
                    <a:pt x="1683" y="3011"/>
                    <a:pt x="1783" y="2970"/>
                    <a:pt x="1884" y="2970"/>
                  </a:cubicBezTo>
                  <a:cubicBezTo>
                    <a:pt x="1951" y="2970"/>
                    <a:pt x="2018" y="2987"/>
                    <a:pt x="2080" y="3025"/>
                  </a:cubicBezTo>
                  <a:cubicBezTo>
                    <a:pt x="2694" y="3450"/>
                    <a:pt x="3403" y="3663"/>
                    <a:pt x="4112" y="3663"/>
                  </a:cubicBezTo>
                  <a:cubicBezTo>
                    <a:pt x="4821" y="3663"/>
                    <a:pt x="5529" y="3450"/>
                    <a:pt x="6144" y="3025"/>
                  </a:cubicBezTo>
                  <a:cubicBezTo>
                    <a:pt x="6206" y="2987"/>
                    <a:pt x="6273" y="2970"/>
                    <a:pt x="6339" y="2970"/>
                  </a:cubicBezTo>
                  <a:cubicBezTo>
                    <a:pt x="6441" y="2970"/>
                    <a:pt x="6540" y="3011"/>
                    <a:pt x="6616" y="3088"/>
                  </a:cubicBezTo>
                  <a:lnTo>
                    <a:pt x="8223" y="4694"/>
                  </a:lnTo>
                  <a:lnTo>
                    <a:pt x="8223" y="3056"/>
                  </a:lnTo>
                  <a:cubicBezTo>
                    <a:pt x="8192" y="2300"/>
                    <a:pt x="7656" y="1638"/>
                    <a:pt x="6900" y="1512"/>
                  </a:cubicBezTo>
                  <a:cubicBezTo>
                    <a:pt x="6641" y="1051"/>
                    <a:pt x="6091" y="748"/>
                    <a:pt x="5541" y="748"/>
                  </a:cubicBezTo>
                  <a:cubicBezTo>
                    <a:pt x="5490" y="748"/>
                    <a:pt x="5439" y="751"/>
                    <a:pt x="5388" y="756"/>
                  </a:cubicBezTo>
                  <a:cubicBezTo>
                    <a:pt x="5136" y="284"/>
                    <a:pt x="4663" y="0"/>
                    <a:pt x="40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887" name="Google Shape;887;p60"/>
            <p:cNvSpPr/>
            <p:nvPr/>
          </p:nvSpPr>
          <p:spPr>
            <a:xfrm>
              <a:off x="-57903500" y="3798700"/>
              <a:ext cx="204800" cy="110675"/>
            </a:xfrm>
            <a:custGeom>
              <a:avLst/>
              <a:gdLst/>
              <a:ahLst/>
              <a:cxnLst/>
              <a:rect l="l" t="t" r="r" b="b"/>
              <a:pathLst>
                <a:path w="8192" h="4427" extrusionOk="0">
                  <a:moveTo>
                    <a:pt x="5159" y="1001"/>
                  </a:moveTo>
                  <a:cubicBezTo>
                    <a:pt x="5254" y="1001"/>
                    <a:pt x="5340" y="1040"/>
                    <a:pt x="5388" y="1119"/>
                  </a:cubicBezTo>
                  <a:cubicBezTo>
                    <a:pt x="5545" y="1245"/>
                    <a:pt x="5545" y="1465"/>
                    <a:pt x="5388" y="1654"/>
                  </a:cubicBezTo>
                  <a:cubicBezTo>
                    <a:pt x="5041" y="2001"/>
                    <a:pt x="4569" y="2190"/>
                    <a:pt x="4096" y="2190"/>
                  </a:cubicBezTo>
                  <a:cubicBezTo>
                    <a:pt x="3623" y="2190"/>
                    <a:pt x="3119" y="2001"/>
                    <a:pt x="2804" y="1654"/>
                  </a:cubicBezTo>
                  <a:cubicBezTo>
                    <a:pt x="2647" y="1497"/>
                    <a:pt x="2647" y="1245"/>
                    <a:pt x="2804" y="1119"/>
                  </a:cubicBezTo>
                  <a:cubicBezTo>
                    <a:pt x="2883" y="1040"/>
                    <a:pt x="2978" y="1001"/>
                    <a:pt x="3068" y="1001"/>
                  </a:cubicBezTo>
                  <a:cubicBezTo>
                    <a:pt x="3159" y="1001"/>
                    <a:pt x="3245" y="1040"/>
                    <a:pt x="3308" y="1119"/>
                  </a:cubicBezTo>
                  <a:cubicBezTo>
                    <a:pt x="3529" y="1339"/>
                    <a:pt x="3812" y="1449"/>
                    <a:pt x="4096" y="1449"/>
                  </a:cubicBezTo>
                  <a:cubicBezTo>
                    <a:pt x="4380" y="1449"/>
                    <a:pt x="4663" y="1339"/>
                    <a:pt x="4884" y="1119"/>
                  </a:cubicBezTo>
                  <a:cubicBezTo>
                    <a:pt x="4962" y="1040"/>
                    <a:pt x="5065" y="1001"/>
                    <a:pt x="5159" y="1001"/>
                  </a:cubicBezTo>
                  <a:close/>
                  <a:moveTo>
                    <a:pt x="4080" y="0"/>
                  </a:moveTo>
                  <a:cubicBezTo>
                    <a:pt x="3371" y="0"/>
                    <a:pt x="2663" y="205"/>
                    <a:pt x="2048" y="615"/>
                  </a:cubicBezTo>
                  <a:cubicBezTo>
                    <a:pt x="1985" y="646"/>
                    <a:pt x="1922" y="678"/>
                    <a:pt x="1859" y="678"/>
                  </a:cubicBezTo>
                  <a:lnTo>
                    <a:pt x="0" y="678"/>
                  </a:lnTo>
                  <a:cubicBezTo>
                    <a:pt x="189" y="2788"/>
                    <a:pt x="1922" y="4427"/>
                    <a:pt x="4096" y="4427"/>
                  </a:cubicBezTo>
                  <a:cubicBezTo>
                    <a:pt x="6270" y="4427"/>
                    <a:pt x="8003" y="2788"/>
                    <a:pt x="8192" y="678"/>
                  </a:cubicBezTo>
                  <a:lnTo>
                    <a:pt x="6333" y="678"/>
                  </a:lnTo>
                  <a:cubicBezTo>
                    <a:pt x="6270" y="678"/>
                    <a:pt x="6175" y="646"/>
                    <a:pt x="6112" y="615"/>
                  </a:cubicBezTo>
                  <a:cubicBezTo>
                    <a:pt x="5498" y="205"/>
                    <a:pt x="4789" y="0"/>
                    <a:pt x="40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888" name="Google Shape;888;p60"/>
            <p:cNvSpPr/>
            <p:nvPr/>
          </p:nvSpPr>
          <p:spPr>
            <a:xfrm>
              <a:off x="-57679825" y="3726625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1" y="1"/>
                  </a:moveTo>
                  <a:lnTo>
                    <a:pt x="1" y="2552"/>
                  </a:lnTo>
                  <a:cubicBezTo>
                    <a:pt x="442" y="2269"/>
                    <a:pt x="757" y="1796"/>
                    <a:pt x="757" y="1261"/>
                  </a:cubicBezTo>
                  <a:cubicBezTo>
                    <a:pt x="757" y="757"/>
                    <a:pt x="442" y="284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Ubuntu"/>
                <a:ea typeface="Ubuntu"/>
                <a:cs typeface="Ubuntu"/>
                <a:sym typeface="Ubuntu"/>
              </a:endParaRPr>
            </a:p>
          </p:txBody>
        </p:sp>
      </p:grpSp>
      <p:grpSp>
        <p:nvGrpSpPr>
          <p:cNvPr id="889" name="Google Shape;889;p60"/>
          <p:cNvGrpSpPr/>
          <p:nvPr/>
        </p:nvGrpSpPr>
        <p:grpSpPr>
          <a:xfrm>
            <a:off x="5009709" y="1927702"/>
            <a:ext cx="854180" cy="854275"/>
            <a:chOff x="-57568775" y="3198925"/>
            <a:chExt cx="318225" cy="318225"/>
          </a:xfrm>
        </p:grpSpPr>
        <p:sp>
          <p:nvSpPr>
            <p:cNvPr id="890" name="Google Shape;890;p60"/>
            <p:cNvSpPr/>
            <p:nvPr/>
          </p:nvSpPr>
          <p:spPr>
            <a:xfrm>
              <a:off x="-57530950" y="3373775"/>
              <a:ext cx="18125" cy="64600"/>
            </a:xfrm>
            <a:custGeom>
              <a:avLst/>
              <a:gdLst/>
              <a:ahLst/>
              <a:cxnLst/>
              <a:rect l="l" t="t" r="r" b="b"/>
              <a:pathLst>
                <a:path w="725" h="2584" extrusionOk="0">
                  <a:moveTo>
                    <a:pt x="725" y="0"/>
                  </a:moveTo>
                  <a:cubicBezTo>
                    <a:pt x="315" y="284"/>
                    <a:pt x="0" y="725"/>
                    <a:pt x="0" y="1261"/>
                  </a:cubicBezTo>
                  <a:lnTo>
                    <a:pt x="0" y="1324"/>
                  </a:lnTo>
                  <a:cubicBezTo>
                    <a:pt x="0" y="1859"/>
                    <a:pt x="315" y="2332"/>
                    <a:pt x="725" y="2584"/>
                  </a:cubicBezTo>
                  <a:lnTo>
                    <a:pt x="725" y="1576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891" name="Google Shape;891;p60"/>
            <p:cNvSpPr/>
            <p:nvPr/>
          </p:nvSpPr>
          <p:spPr>
            <a:xfrm>
              <a:off x="-57568775" y="3406850"/>
              <a:ext cx="99275" cy="110300"/>
            </a:xfrm>
            <a:custGeom>
              <a:avLst/>
              <a:gdLst/>
              <a:ahLst/>
              <a:cxnLst/>
              <a:rect l="l" t="t" r="r" b="b"/>
              <a:pathLst>
                <a:path w="3971" h="4412" extrusionOk="0">
                  <a:moveTo>
                    <a:pt x="757" y="1"/>
                  </a:moveTo>
                  <a:cubicBezTo>
                    <a:pt x="285" y="473"/>
                    <a:pt x="1" y="1103"/>
                    <a:pt x="1" y="1796"/>
                  </a:cubicBezTo>
                  <a:cubicBezTo>
                    <a:pt x="1" y="3246"/>
                    <a:pt x="1198" y="4411"/>
                    <a:pt x="2616" y="4411"/>
                  </a:cubicBezTo>
                  <a:cubicBezTo>
                    <a:pt x="3120" y="4411"/>
                    <a:pt x="3561" y="4254"/>
                    <a:pt x="3971" y="4002"/>
                  </a:cubicBezTo>
                  <a:cubicBezTo>
                    <a:pt x="3435" y="3561"/>
                    <a:pt x="2994" y="2962"/>
                    <a:pt x="2710" y="2363"/>
                  </a:cubicBezTo>
                  <a:lnTo>
                    <a:pt x="1891" y="1891"/>
                  </a:lnTo>
                  <a:cubicBezTo>
                    <a:pt x="1230" y="1481"/>
                    <a:pt x="789" y="788"/>
                    <a:pt x="7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892" name="Google Shape;892;p60"/>
            <p:cNvSpPr/>
            <p:nvPr/>
          </p:nvSpPr>
          <p:spPr>
            <a:xfrm>
              <a:off x="-57494725" y="3254850"/>
              <a:ext cx="207175" cy="262300"/>
            </a:xfrm>
            <a:custGeom>
              <a:avLst/>
              <a:gdLst/>
              <a:ahLst/>
              <a:cxnLst/>
              <a:rect l="l" t="t" r="r" b="b"/>
              <a:pathLst>
                <a:path w="8287" h="10492" extrusionOk="0">
                  <a:moveTo>
                    <a:pt x="2647" y="5293"/>
                  </a:moveTo>
                  <a:cubicBezTo>
                    <a:pt x="2836" y="5293"/>
                    <a:pt x="2993" y="5451"/>
                    <a:pt x="2993" y="5640"/>
                  </a:cubicBezTo>
                  <a:cubicBezTo>
                    <a:pt x="2993" y="5829"/>
                    <a:pt x="2836" y="5986"/>
                    <a:pt x="2647" y="5986"/>
                  </a:cubicBezTo>
                  <a:cubicBezTo>
                    <a:pt x="2628" y="5989"/>
                    <a:pt x="2609" y="5990"/>
                    <a:pt x="2592" y="5990"/>
                  </a:cubicBezTo>
                  <a:cubicBezTo>
                    <a:pt x="2400" y="5990"/>
                    <a:pt x="2269" y="5841"/>
                    <a:pt x="2269" y="5640"/>
                  </a:cubicBezTo>
                  <a:cubicBezTo>
                    <a:pt x="2269" y="5451"/>
                    <a:pt x="2426" y="5293"/>
                    <a:pt x="2647" y="5293"/>
                  </a:cubicBezTo>
                  <a:close/>
                  <a:moveTo>
                    <a:pt x="5640" y="5324"/>
                  </a:moveTo>
                  <a:cubicBezTo>
                    <a:pt x="5829" y="5324"/>
                    <a:pt x="5986" y="5482"/>
                    <a:pt x="5986" y="5671"/>
                  </a:cubicBezTo>
                  <a:cubicBezTo>
                    <a:pt x="6018" y="5860"/>
                    <a:pt x="5860" y="6018"/>
                    <a:pt x="5640" y="6018"/>
                  </a:cubicBezTo>
                  <a:cubicBezTo>
                    <a:pt x="5419" y="6018"/>
                    <a:pt x="5262" y="5860"/>
                    <a:pt x="5262" y="5671"/>
                  </a:cubicBezTo>
                  <a:cubicBezTo>
                    <a:pt x="5262" y="5482"/>
                    <a:pt x="5419" y="5324"/>
                    <a:pt x="5640" y="5324"/>
                  </a:cubicBezTo>
                  <a:close/>
                  <a:moveTo>
                    <a:pt x="5191" y="7845"/>
                  </a:moveTo>
                  <a:cubicBezTo>
                    <a:pt x="5285" y="7845"/>
                    <a:pt x="5372" y="7876"/>
                    <a:pt x="5419" y="7939"/>
                  </a:cubicBezTo>
                  <a:cubicBezTo>
                    <a:pt x="5640" y="8065"/>
                    <a:pt x="5640" y="8317"/>
                    <a:pt x="5482" y="8475"/>
                  </a:cubicBezTo>
                  <a:cubicBezTo>
                    <a:pt x="5104" y="8822"/>
                    <a:pt x="4632" y="9011"/>
                    <a:pt x="4128" y="9011"/>
                  </a:cubicBezTo>
                  <a:cubicBezTo>
                    <a:pt x="3624" y="9011"/>
                    <a:pt x="3151" y="8822"/>
                    <a:pt x="2836" y="8475"/>
                  </a:cubicBezTo>
                  <a:cubicBezTo>
                    <a:pt x="2678" y="8317"/>
                    <a:pt x="2678" y="8065"/>
                    <a:pt x="2836" y="7939"/>
                  </a:cubicBezTo>
                  <a:cubicBezTo>
                    <a:pt x="2915" y="7876"/>
                    <a:pt x="3009" y="7845"/>
                    <a:pt x="3100" y="7845"/>
                  </a:cubicBezTo>
                  <a:cubicBezTo>
                    <a:pt x="3190" y="7845"/>
                    <a:pt x="3277" y="7876"/>
                    <a:pt x="3340" y="7939"/>
                  </a:cubicBezTo>
                  <a:cubicBezTo>
                    <a:pt x="3561" y="8160"/>
                    <a:pt x="3844" y="8270"/>
                    <a:pt x="4128" y="8270"/>
                  </a:cubicBezTo>
                  <a:cubicBezTo>
                    <a:pt x="4411" y="8270"/>
                    <a:pt x="4695" y="8160"/>
                    <a:pt x="4915" y="7939"/>
                  </a:cubicBezTo>
                  <a:cubicBezTo>
                    <a:pt x="4994" y="7876"/>
                    <a:pt x="5096" y="7845"/>
                    <a:pt x="5191" y="7845"/>
                  </a:cubicBezTo>
                  <a:close/>
                  <a:moveTo>
                    <a:pt x="1796" y="0"/>
                  </a:moveTo>
                  <a:cubicBezTo>
                    <a:pt x="1670" y="126"/>
                    <a:pt x="1135" y="504"/>
                    <a:pt x="1072" y="630"/>
                  </a:cubicBezTo>
                  <a:cubicBezTo>
                    <a:pt x="442" y="1260"/>
                    <a:pt x="0" y="2363"/>
                    <a:pt x="0" y="3403"/>
                  </a:cubicBezTo>
                  <a:lnTo>
                    <a:pt x="0" y="6396"/>
                  </a:lnTo>
                  <a:cubicBezTo>
                    <a:pt x="0" y="8632"/>
                    <a:pt x="1859" y="10491"/>
                    <a:pt x="4128" y="10491"/>
                  </a:cubicBezTo>
                  <a:cubicBezTo>
                    <a:pt x="6427" y="10491"/>
                    <a:pt x="8286" y="8632"/>
                    <a:pt x="8286" y="6396"/>
                  </a:cubicBezTo>
                  <a:lnTo>
                    <a:pt x="8286" y="4505"/>
                  </a:lnTo>
                  <a:cubicBezTo>
                    <a:pt x="8157" y="4513"/>
                    <a:pt x="8028" y="4517"/>
                    <a:pt x="7899" y="4517"/>
                  </a:cubicBezTo>
                  <a:cubicBezTo>
                    <a:pt x="6396" y="4517"/>
                    <a:pt x="4939" y="4009"/>
                    <a:pt x="3750" y="2993"/>
                  </a:cubicBezTo>
                  <a:cubicBezTo>
                    <a:pt x="2804" y="2206"/>
                    <a:pt x="2174" y="1103"/>
                    <a:pt x="17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893" name="Google Shape;893;p60"/>
            <p:cNvSpPr/>
            <p:nvPr/>
          </p:nvSpPr>
          <p:spPr>
            <a:xfrm>
              <a:off x="-57269475" y="3372975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1" y="1"/>
                  </a:moveTo>
                  <a:lnTo>
                    <a:pt x="1" y="2553"/>
                  </a:lnTo>
                  <a:cubicBezTo>
                    <a:pt x="442" y="2301"/>
                    <a:pt x="757" y="1828"/>
                    <a:pt x="757" y="1261"/>
                  </a:cubicBezTo>
                  <a:cubicBezTo>
                    <a:pt x="757" y="757"/>
                    <a:pt x="473" y="284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894" name="Google Shape;894;p60"/>
            <p:cNvSpPr/>
            <p:nvPr/>
          </p:nvSpPr>
          <p:spPr>
            <a:xfrm>
              <a:off x="-57436450" y="3198925"/>
              <a:ext cx="185900" cy="154400"/>
            </a:xfrm>
            <a:custGeom>
              <a:avLst/>
              <a:gdLst/>
              <a:ahLst/>
              <a:cxnLst/>
              <a:rect l="l" t="t" r="r" b="b"/>
              <a:pathLst>
                <a:path w="7436" h="6176" extrusionOk="0">
                  <a:moveTo>
                    <a:pt x="1828" y="0"/>
                  </a:moveTo>
                  <a:cubicBezTo>
                    <a:pt x="1198" y="0"/>
                    <a:pt x="568" y="126"/>
                    <a:pt x="1" y="315"/>
                  </a:cubicBezTo>
                  <a:cubicBezTo>
                    <a:pt x="1" y="977"/>
                    <a:pt x="127" y="1639"/>
                    <a:pt x="316" y="2237"/>
                  </a:cubicBezTo>
                  <a:cubicBezTo>
                    <a:pt x="631" y="3151"/>
                    <a:pt x="1167" y="3970"/>
                    <a:pt x="1923" y="4600"/>
                  </a:cubicBezTo>
                  <a:cubicBezTo>
                    <a:pt x="2710" y="5262"/>
                    <a:pt x="3655" y="5734"/>
                    <a:pt x="4632" y="5892"/>
                  </a:cubicBezTo>
                  <a:cubicBezTo>
                    <a:pt x="5073" y="5976"/>
                    <a:pt x="5262" y="5976"/>
                    <a:pt x="5507" y="5976"/>
                  </a:cubicBezTo>
                  <a:lnTo>
                    <a:pt x="5507" y="5976"/>
                  </a:lnTo>
                  <a:cubicBezTo>
                    <a:pt x="5630" y="5976"/>
                    <a:pt x="5766" y="5976"/>
                    <a:pt x="5955" y="5986"/>
                  </a:cubicBezTo>
                  <a:lnTo>
                    <a:pt x="6680" y="5986"/>
                  </a:lnTo>
                  <a:cubicBezTo>
                    <a:pt x="6963" y="5986"/>
                    <a:pt x="7215" y="6049"/>
                    <a:pt x="7436" y="6175"/>
                  </a:cubicBezTo>
                  <a:lnTo>
                    <a:pt x="7436" y="5671"/>
                  </a:lnTo>
                  <a:lnTo>
                    <a:pt x="7436" y="5640"/>
                  </a:lnTo>
                  <a:cubicBezTo>
                    <a:pt x="7436" y="2552"/>
                    <a:pt x="4916" y="0"/>
                    <a:pt x="18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895" name="Google Shape;895;p60"/>
            <p:cNvSpPr/>
            <p:nvPr/>
          </p:nvSpPr>
          <p:spPr>
            <a:xfrm>
              <a:off x="-57532525" y="3215450"/>
              <a:ext cx="77975" cy="148900"/>
            </a:xfrm>
            <a:custGeom>
              <a:avLst/>
              <a:gdLst/>
              <a:ahLst/>
              <a:cxnLst/>
              <a:rect l="l" t="t" r="r" b="b"/>
              <a:pathLst>
                <a:path w="3119" h="5956" extrusionOk="0">
                  <a:moveTo>
                    <a:pt x="3056" y="1"/>
                  </a:moveTo>
                  <a:cubicBezTo>
                    <a:pt x="1260" y="946"/>
                    <a:pt x="0" y="2836"/>
                    <a:pt x="0" y="5010"/>
                  </a:cubicBezTo>
                  <a:lnTo>
                    <a:pt x="0" y="5199"/>
                  </a:lnTo>
                  <a:lnTo>
                    <a:pt x="0" y="5955"/>
                  </a:lnTo>
                  <a:lnTo>
                    <a:pt x="63" y="5955"/>
                  </a:lnTo>
                  <a:cubicBezTo>
                    <a:pt x="158" y="5829"/>
                    <a:pt x="284" y="5766"/>
                    <a:pt x="410" y="5672"/>
                  </a:cubicBezTo>
                  <a:lnTo>
                    <a:pt x="788" y="5451"/>
                  </a:lnTo>
                  <a:lnTo>
                    <a:pt x="788" y="4601"/>
                  </a:lnTo>
                  <a:cubicBezTo>
                    <a:pt x="914" y="3088"/>
                    <a:pt x="1828" y="1576"/>
                    <a:pt x="3119" y="789"/>
                  </a:cubicBezTo>
                  <a:cubicBezTo>
                    <a:pt x="3088" y="505"/>
                    <a:pt x="3056" y="253"/>
                    <a:pt x="30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Ubuntu"/>
                <a:ea typeface="Ubuntu"/>
                <a:cs typeface="Ubuntu"/>
                <a:sym typeface="Ubuntu"/>
              </a:endParaRPr>
            </a:p>
          </p:txBody>
        </p:sp>
      </p:grpSp>
      <p:grpSp>
        <p:nvGrpSpPr>
          <p:cNvPr id="896" name="Google Shape;896;p60"/>
          <p:cNvGrpSpPr/>
          <p:nvPr/>
        </p:nvGrpSpPr>
        <p:grpSpPr>
          <a:xfrm>
            <a:off x="6793208" y="1927637"/>
            <a:ext cx="854198" cy="972050"/>
            <a:chOff x="-52832000" y="3192625"/>
            <a:chExt cx="279625" cy="318225"/>
          </a:xfrm>
        </p:grpSpPr>
        <p:sp>
          <p:nvSpPr>
            <p:cNvPr id="897" name="Google Shape;897;p60"/>
            <p:cNvSpPr/>
            <p:nvPr/>
          </p:nvSpPr>
          <p:spPr>
            <a:xfrm>
              <a:off x="-52574450" y="3306025"/>
              <a:ext cx="22075" cy="110300"/>
            </a:xfrm>
            <a:custGeom>
              <a:avLst/>
              <a:gdLst/>
              <a:ahLst/>
              <a:cxnLst/>
              <a:rect l="l" t="t" r="r" b="b"/>
              <a:pathLst>
                <a:path w="883" h="4412" extrusionOk="0">
                  <a:moveTo>
                    <a:pt x="1" y="1"/>
                  </a:moveTo>
                  <a:lnTo>
                    <a:pt x="1" y="1"/>
                  </a:lnTo>
                  <a:cubicBezTo>
                    <a:pt x="95" y="348"/>
                    <a:pt x="127" y="726"/>
                    <a:pt x="127" y="1104"/>
                  </a:cubicBezTo>
                  <a:lnTo>
                    <a:pt x="127" y="3939"/>
                  </a:lnTo>
                  <a:cubicBezTo>
                    <a:pt x="127" y="4097"/>
                    <a:pt x="127" y="4254"/>
                    <a:pt x="95" y="4412"/>
                  </a:cubicBezTo>
                  <a:cubicBezTo>
                    <a:pt x="537" y="4254"/>
                    <a:pt x="883" y="3876"/>
                    <a:pt x="883" y="3341"/>
                  </a:cubicBezTo>
                  <a:lnTo>
                    <a:pt x="883" y="1104"/>
                  </a:lnTo>
                  <a:cubicBezTo>
                    <a:pt x="883" y="600"/>
                    <a:pt x="537" y="127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898" name="Google Shape;898;p60"/>
            <p:cNvSpPr/>
            <p:nvPr/>
          </p:nvSpPr>
          <p:spPr>
            <a:xfrm>
              <a:off x="-52826475" y="3192625"/>
              <a:ext cx="267800" cy="100050"/>
            </a:xfrm>
            <a:custGeom>
              <a:avLst/>
              <a:gdLst/>
              <a:ahLst/>
              <a:cxnLst/>
              <a:rect l="l" t="t" r="r" b="b"/>
              <a:pathLst>
                <a:path w="10712" h="4002" extrusionOk="0">
                  <a:moveTo>
                    <a:pt x="5356" y="0"/>
                  </a:moveTo>
                  <a:cubicBezTo>
                    <a:pt x="2836" y="0"/>
                    <a:pt x="725" y="1670"/>
                    <a:pt x="0" y="4001"/>
                  </a:cubicBezTo>
                  <a:cubicBezTo>
                    <a:pt x="284" y="3844"/>
                    <a:pt x="567" y="3749"/>
                    <a:pt x="882" y="3749"/>
                  </a:cubicBezTo>
                  <a:cubicBezTo>
                    <a:pt x="1639" y="2017"/>
                    <a:pt x="3371" y="756"/>
                    <a:pt x="5356" y="756"/>
                  </a:cubicBezTo>
                  <a:cubicBezTo>
                    <a:pt x="7373" y="756"/>
                    <a:pt x="9105" y="1985"/>
                    <a:pt x="9861" y="3749"/>
                  </a:cubicBezTo>
                  <a:cubicBezTo>
                    <a:pt x="10176" y="3749"/>
                    <a:pt x="10492" y="3844"/>
                    <a:pt x="10712" y="4001"/>
                  </a:cubicBezTo>
                  <a:cubicBezTo>
                    <a:pt x="10019" y="1702"/>
                    <a:pt x="7877" y="0"/>
                    <a:pt x="535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899" name="Google Shape;899;p60"/>
            <p:cNvSpPr/>
            <p:nvPr/>
          </p:nvSpPr>
          <p:spPr>
            <a:xfrm>
              <a:off x="-52794975" y="3361175"/>
              <a:ext cx="204800" cy="149675"/>
            </a:xfrm>
            <a:custGeom>
              <a:avLst/>
              <a:gdLst/>
              <a:ahLst/>
              <a:cxnLst/>
              <a:rect l="l" t="t" r="r" b="b"/>
              <a:pathLst>
                <a:path w="8192" h="5987" extrusionOk="0">
                  <a:moveTo>
                    <a:pt x="5132" y="2560"/>
                  </a:moveTo>
                  <a:cubicBezTo>
                    <a:pt x="5230" y="2560"/>
                    <a:pt x="5325" y="2599"/>
                    <a:pt x="5388" y="2678"/>
                  </a:cubicBezTo>
                  <a:cubicBezTo>
                    <a:pt x="5577" y="2836"/>
                    <a:pt x="5577" y="3088"/>
                    <a:pt x="5419" y="3182"/>
                  </a:cubicBezTo>
                  <a:cubicBezTo>
                    <a:pt x="5073" y="3560"/>
                    <a:pt x="4569" y="3749"/>
                    <a:pt x="4096" y="3749"/>
                  </a:cubicBezTo>
                  <a:cubicBezTo>
                    <a:pt x="3592" y="3749"/>
                    <a:pt x="3120" y="3560"/>
                    <a:pt x="2773" y="3182"/>
                  </a:cubicBezTo>
                  <a:cubicBezTo>
                    <a:pt x="2615" y="3025"/>
                    <a:pt x="2615" y="2804"/>
                    <a:pt x="2773" y="2678"/>
                  </a:cubicBezTo>
                  <a:cubicBezTo>
                    <a:pt x="2852" y="2599"/>
                    <a:pt x="2946" y="2560"/>
                    <a:pt x="3037" y="2560"/>
                  </a:cubicBezTo>
                  <a:cubicBezTo>
                    <a:pt x="3127" y="2560"/>
                    <a:pt x="3214" y="2599"/>
                    <a:pt x="3277" y="2678"/>
                  </a:cubicBezTo>
                  <a:cubicBezTo>
                    <a:pt x="3498" y="2899"/>
                    <a:pt x="3781" y="3009"/>
                    <a:pt x="4065" y="3009"/>
                  </a:cubicBezTo>
                  <a:cubicBezTo>
                    <a:pt x="4348" y="3009"/>
                    <a:pt x="4632" y="2899"/>
                    <a:pt x="4852" y="2678"/>
                  </a:cubicBezTo>
                  <a:cubicBezTo>
                    <a:pt x="4931" y="2599"/>
                    <a:pt x="5033" y="2560"/>
                    <a:pt x="5132" y="2560"/>
                  </a:cubicBezTo>
                  <a:close/>
                  <a:moveTo>
                    <a:pt x="1" y="0"/>
                  </a:moveTo>
                  <a:lnTo>
                    <a:pt x="1" y="1859"/>
                  </a:lnTo>
                  <a:cubicBezTo>
                    <a:pt x="1" y="2993"/>
                    <a:pt x="473" y="4127"/>
                    <a:pt x="1355" y="4915"/>
                  </a:cubicBezTo>
                  <a:cubicBezTo>
                    <a:pt x="2111" y="5640"/>
                    <a:pt x="3088" y="5986"/>
                    <a:pt x="4096" y="5986"/>
                  </a:cubicBezTo>
                  <a:lnTo>
                    <a:pt x="4506" y="5986"/>
                  </a:lnTo>
                  <a:cubicBezTo>
                    <a:pt x="6585" y="5797"/>
                    <a:pt x="8192" y="3907"/>
                    <a:pt x="8192" y="1733"/>
                  </a:cubicBezTo>
                  <a:lnTo>
                    <a:pt x="8192" y="32"/>
                  </a:lnTo>
                  <a:cubicBezTo>
                    <a:pt x="8192" y="1261"/>
                    <a:pt x="7215" y="2237"/>
                    <a:pt x="5955" y="2237"/>
                  </a:cubicBezTo>
                  <a:cubicBezTo>
                    <a:pt x="5167" y="2237"/>
                    <a:pt x="4506" y="1859"/>
                    <a:pt x="4096" y="1229"/>
                  </a:cubicBezTo>
                  <a:cubicBezTo>
                    <a:pt x="3718" y="1796"/>
                    <a:pt x="2994" y="2237"/>
                    <a:pt x="2269" y="2237"/>
                  </a:cubicBezTo>
                  <a:cubicBezTo>
                    <a:pt x="1040" y="2237"/>
                    <a:pt x="1" y="1261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900" name="Google Shape;900;p60"/>
            <p:cNvSpPr/>
            <p:nvPr/>
          </p:nvSpPr>
          <p:spPr>
            <a:xfrm>
              <a:off x="-52791025" y="3231225"/>
              <a:ext cx="137850" cy="74825"/>
            </a:xfrm>
            <a:custGeom>
              <a:avLst/>
              <a:gdLst/>
              <a:ahLst/>
              <a:cxnLst/>
              <a:rect l="l" t="t" r="r" b="b"/>
              <a:pathLst>
                <a:path w="5514" h="2993" extrusionOk="0">
                  <a:moveTo>
                    <a:pt x="3938" y="0"/>
                  </a:moveTo>
                  <a:cubicBezTo>
                    <a:pt x="2048" y="0"/>
                    <a:pt x="473" y="1260"/>
                    <a:pt x="0" y="2993"/>
                  </a:cubicBezTo>
                  <a:lnTo>
                    <a:pt x="1701" y="2993"/>
                  </a:lnTo>
                  <a:cubicBezTo>
                    <a:pt x="3434" y="2993"/>
                    <a:pt x="4946" y="1890"/>
                    <a:pt x="5513" y="315"/>
                  </a:cubicBezTo>
                  <a:cubicBezTo>
                    <a:pt x="5041" y="126"/>
                    <a:pt x="4505" y="0"/>
                    <a:pt x="39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901" name="Google Shape;901;p60"/>
            <p:cNvSpPr/>
            <p:nvPr/>
          </p:nvSpPr>
          <p:spPr>
            <a:xfrm>
              <a:off x="-52683125" y="3361950"/>
              <a:ext cx="74825" cy="37850"/>
            </a:xfrm>
            <a:custGeom>
              <a:avLst/>
              <a:gdLst/>
              <a:ahLst/>
              <a:cxnLst/>
              <a:rect l="l" t="t" r="r" b="b"/>
              <a:pathLst>
                <a:path w="2993" h="1514" extrusionOk="0">
                  <a:moveTo>
                    <a:pt x="0" y="1"/>
                  </a:moveTo>
                  <a:cubicBezTo>
                    <a:pt x="0" y="851"/>
                    <a:pt x="662" y="1513"/>
                    <a:pt x="1481" y="1513"/>
                  </a:cubicBezTo>
                  <a:cubicBezTo>
                    <a:pt x="2300" y="1513"/>
                    <a:pt x="2993" y="820"/>
                    <a:pt x="29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902" name="Google Shape;902;p60"/>
            <p:cNvSpPr/>
            <p:nvPr/>
          </p:nvSpPr>
          <p:spPr>
            <a:xfrm>
              <a:off x="-52794975" y="3247750"/>
              <a:ext cx="204800" cy="104000"/>
            </a:xfrm>
            <a:custGeom>
              <a:avLst/>
              <a:gdLst/>
              <a:ahLst/>
              <a:cxnLst/>
              <a:rect l="l" t="t" r="r" b="b"/>
              <a:pathLst>
                <a:path w="8192" h="4160" extrusionOk="0">
                  <a:moveTo>
                    <a:pt x="6365" y="1"/>
                  </a:moveTo>
                  <a:cubicBezTo>
                    <a:pt x="5640" y="1828"/>
                    <a:pt x="3876" y="3025"/>
                    <a:pt x="1859" y="3025"/>
                  </a:cubicBezTo>
                  <a:lnTo>
                    <a:pt x="1" y="3025"/>
                  </a:lnTo>
                  <a:lnTo>
                    <a:pt x="1" y="3403"/>
                  </a:lnTo>
                  <a:lnTo>
                    <a:pt x="1" y="4159"/>
                  </a:lnTo>
                  <a:cubicBezTo>
                    <a:pt x="1" y="3939"/>
                    <a:pt x="158" y="3781"/>
                    <a:pt x="379" y="3781"/>
                  </a:cubicBezTo>
                  <a:lnTo>
                    <a:pt x="7814" y="3781"/>
                  </a:lnTo>
                  <a:cubicBezTo>
                    <a:pt x="8003" y="3781"/>
                    <a:pt x="8160" y="3939"/>
                    <a:pt x="8160" y="4159"/>
                  </a:cubicBezTo>
                  <a:lnTo>
                    <a:pt x="8160" y="3403"/>
                  </a:lnTo>
                  <a:cubicBezTo>
                    <a:pt x="8192" y="2017"/>
                    <a:pt x="7467" y="757"/>
                    <a:pt x="63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903" name="Google Shape;903;p60"/>
            <p:cNvSpPr/>
            <p:nvPr/>
          </p:nvSpPr>
          <p:spPr>
            <a:xfrm>
              <a:off x="-52776850" y="3361950"/>
              <a:ext cx="74825" cy="37850"/>
            </a:xfrm>
            <a:custGeom>
              <a:avLst/>
              <a:gdLst/>
              <a:ahLst/>
              <a:cxnLst/>
              <a:rect l="l" t="t" r="r" b="b"/>
              <a:pathLst>
                <a:path w="2993" h="1514" extrusionOk="0">
                  <a:moveTo>
                    <a:pt x="0" y="1"/>
                  </a:moveTo>
                  <a:cubicBezTo>
                    <a:pt x="0" y="851"/>
                    <a:pt x="662" y="1513"/>
                    <a:pt x="1481" y="1513"/>
                  </a:cubicBezTo>
                  <a:cubicBezTo>
                    <a:pt x="2332" y="1513"/>
                    <a:pt x="2993" y="820"/>
                    <a:pt x="29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904" name="Google Shape;904;p60"/>
            <p:cNvSpPr/>
            <p:nvPr/>
          </p:nvSpPr>
          <p:spPr>
            <a:xfrm>
              <a:off x="-52832000" y="3306025"/>
              <a:ext cx="21300" cy="110300"/>
            </a:xfrm>
            <a:custGeom>
              <a:avLst/>
              <a:gdLst/>
              <a:ahLst/>
              <a:cxnLst/>
              <a:rect l="l" t="t" r="r" b="b"/>
              <a:pathLst>
                <a:path w="852" h="4412" extrusionOk="0">
                  <a:moveTo>
                    <a:pt x="851" y="1"/>
                  </a:moveTo>
                  <a:cubicBezTo>
                    <a:pt x="347" y="127"/>
                    <a:pt x="1" y="568"/>
                    <a:pt x="1" y="1104"/>
                  </a:cubicBezTo>
                  <a:lnTo>
                    <a:pt x="1" y="3341"/>
                  </a:lnTo>
                  <a:cubicBezTo>
                    <a:pt x="1" y="3813"/>
                    <a:pt x="316" y="4254"/>
                    <a:pt x="757" y="4412"/>
                  </a:cubicBezTo>
                  <a:lnTo>
                    <a:pt x="757" y="4097"/>
                  </a:lnTo>
                  <a:lnTo>
                    <a:pt x="757" y="3341"/>
                  </a:lnTo>
                  <a:lnTo>
                    <a:pt x="757" y="1104"/>
                  </a:lnTo>
                  <a:cubicBezTo>
                    <a:pt x="757" y="726"/>
                    <a:pt x="788" y="348"/>
                    <a:pt x="8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Ubuntu"/>
                <a:ea typeface="Ubuntu"/>
                <a:cs typeface="Ubuntu"/>
                <a:sym typeface="Ubuntu"/>
              </a:endParaRPr>
            </a:p>
          </p:txBody>
        </p:sp>
      </p:grpSp>
      <p:cxnSp>
        <p:nvCxnSpPr>
          <p:cNvPr id="905" name="Google Shape;905;p60"/>
          <p:cNvCxnSpPr/>
          <p:nvPr/>
        </p:nvCxnSpPr>
        <p:spPr>
          <a:xfrm>
            <a:off x="1773225" y="3919150"/>
            <a:ext cx="1920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06" name="Google Shape;906;p60"/>
          <p:cNvCxnSpPr/>
          <p:nvPr/>
        </p:nvCxnSpPr>
        <p:spPr>
          <a:xfrm>
            <a:off x="3580300" y="3919150"/>
            <a:ext cx="1920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07" name="Google Shape;907;p60"/>
          <p:cNvCxnSpPr/>
          <p:nvPr/>
        </p:nvCxnSpPr>
        <p:spPr>
          <a:xfrm>
            <a:off x="5340813" y="3919150"/>
            <a:ext cx="1920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08" name="Google Shape;908;p60"/>
          <p:cNvCxnSpPr/>
          <p:nvPr/>
        </p:nvCxnSpPr>
        <p:spPr>
          <a:xfrm>
            <a:off x="7138900" y="3919150"/>
            <a:ext cx="1920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10" name="Google Shape;910;p60"/>
          <p:cNvSpPr txBox="1">
            <a:spLocks noGrp="1"/>
          </p:cNvSpPr>
          <p:nvPr>
            <p:ph type="title"/>
          </p:nvPr>
        </p:nvSpPr>
        <p:spPr>
          <a:xfrm>
            <a:off x="783525" y="621500"/>
            <a:ext cx="76182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dirty="0" smtClean="0"/>
              <a:t>팀원 소개</a:t>
            </a:r>
            <a:endParaRPr dirty="0"/>
          </a:p>
        </p:txBody>
      </p:sp>
      <p:pic>
        <p:nvPicPr>
          <p:cNvPr id="49" name="Google Shape;19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3706" y="1635531"/>
            <a:ext cx="997150" cy="1329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198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66543" y="1635531"/>
            <a:ext cx="980962" cy="1292563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196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65442" y="1636195"/>
            <a:ext cx="964775" cy="12874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Google Shape;199;p29"/>
          <p:cNvPicPr preferRelativeResize="0"/>
          <p:nvPr/>
        </p:nvPicPr>
        <p:blipFill rotWithShape="1">
          <a:blip r:embed="rId6">
            <a:alphaModFix/>
          </a:blip>
          <a:srcRect l="4588" t="-4423" r="4733" b="8260"/>
          <a:stretch/>
        </p:blipFill>
        <p:spPr>
          <a:xfrm>
            <a:off x="6749416" y="1614750"/>
            <a:ext cx="997150" cy="134984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1642275" y="3124204"/>
            <a:ext cx="645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팀장</a:t>
            </a:r>
            <a:endParaRPr lang="ko-KR" altLang="en-US" sz="12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inimal Charm">
  <a:themeElements>
    <a:clrScheme name="Simple Light">
      <a:dk1>
        <a:srgbClr val="434343"/>
      </a:dk1>
      <a:lt1>
        <a:srgbClr val="FFFFFF"/>
      </a:lt1>
      <a:dk2>
        <a:srgbClr val="666666"/>
      </a:dk2>
      <a:lt2>
        <a:srgbClr val="999999"/>
      </a:lt2>
      <a:accent1>
        <a:srgbClr val="FFD969"/>
      </a:accent1>
      <a:accent2>
        <a:srgbClr val="FCE5A3"/>
      </a:accent2>
      <a:accent3>
        <a:srgbClr val="B88E13"/>
      </a:accent3>
      <a:accent4>
        <a:srgbClr val="8D711F"/>
      </a:accent4>
      <a:accent5>
        <a:srgbClr val="D3AA31"/>
      </a:accent5>
      <a:accent6>
        <a:srgbClr val="E9DBB1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2138</TotalTime>
  <Words>97</Words>
  <Application>Microsoft Office PowerPoint</Application>
  <PresentationFormat>화면 슬라이드 쇼(16:9)</PresentationFormat>
  <Paragraphs>54</Paragraphs>
  <Slides>18</Slides>
  <Notes>15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7" baseType="lpstr">
      <vt:lpstr>HY견명조</vt:lpstr>
      <vt:lpstr>맑은 고딕</vt:lpstr>
      <vt:lpstr>Ubuntu</vt:lpstr>
      <vt:lpstr>Bodoni</vt:lpstr>
      <vt:lpstr>Arvo</vt:lpstr>
      <vt:lpstr>Ubuntu Light</vt:lpstr>
      <vt:lpstr>Arial</vt:lpstr>
      <vt:lpstr>HY신명조</vt:lpstr>
      <vt:lpstr>Minimal Charm</vt:lpstr>
      <vt:lpstr>암기의 정석</vt:lpstr>
      <vt:lpstr>Contents</vt:lpstr>
      <vt:lpstr>서비스 소개</vt:lpstr>
      <vt:lpstr>PowerPoint 프레젠테이션</vt:lpstr>
      <vt:lpstr>PowerPoint 프레젠테이션</vt:lpstr>
      <vt:lpstr>PowerPoint 프레젠테이션</vt:lpstr>
      <vt:lpstr>PowerPoint 프레젠테이션</vt:lpstr>
      <vt:lpstr>시연</vt:lpstr>
      <vt:lpstr>팀원 소개</vt:lpstr>
      <vt:lpstr>기술 스택</vt:lpstr>
      <vt:lpstr>Reference</vt:lpstr>
      <vt:lpstr>Reference</vt:lpstr>
      <vt:lpstr>Reference</vt:lpstr>
      <vt:lpstr>Reference</vt:lpstr>
      <vt:lpstr>Mobile Web</vt:lpstr>
      <vt:lpstr>Tablet web</vt:lpstr>
      <vt:lpstr>PowerPoint 프레젠테이션</vt:lpstr>
      <vt:lpstr>감사합니다.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암기의 정석</dc:title>
  <dc:creator>kimka</dc:creator>
  <cp:lastModifiedBy>kimka</cp:lastModifiedBy>
  <cp:revision>69</cp:revision>
  <dcterms:modified xsi:type="dcterms:W3CDTF">2020-11-15T20:16:14Z</dcterms:modified>
</cp:coreProperties>
</file>